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media/image9.png" ContentType="image/png"/>
  <Override PartName="/ppt/media/image1.png" ContentType="image/png"/>
  <Override PartName="/ppt/media/image2.png" ContentType="image/png"/>
  <Override PartName="/ppt/media/image17.jpeg" ContentType="image/jpe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8.jpeg" ContentType="image/jpe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22.png" ContentType="image/png"/>
  <Override PartName="/ppt/media/image19.jpeg" ContentType="image/jpeg"/>
  <Override PartName="/ppt/media/image20.png" ContentType="image/png"/>
  <Override PartName="/ppt/media/image21.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130480"/>
            <a:ext cx="7772040" cy="1469520"/>
          </a:xfrm>
          <a:prstGeom prst="rect">
            <a:avLst/>
          </a:prstGeom>
        </p:spPr>
        <p:txBody>
          <a:bodyPr lIns="0" rIns="0" tIns="0" bIns="0" anchor="ctr"/>
          <a:p>
            <a:endParaRPr b="0" lang="da-DK" sz="1800" spc="-1" strike="noStrike">
              <a:solidFill>
                <a:srgbClr val="000000"/>
              </a:solid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rIns="0" tIns="0" bIns="0">
            <a:normAutofit/>
          </a:bodyPr>
          <a:p>
            <a:endParaRPr b="0" lang="da-DK" sz="3200" spc="-1" strike="noStrike">
              <a:solidFill>
                <a:srgbClr val="000000"/>
              </a:solidFill>
              <a:latin typeface="Calibri"/>
            </a:endParaRPr>
          </a:p>
        </p:txBody>
      </p:sp>
      <p:sp>
        <p:nvSpPr>
          <p:cNvPr id="28" name="PlaceHolder 3"/>
          <p:cNvSpPr>
            <a:spLocks noGrp="1"/>
          </p:cNvSpPr>
          <p:nvPr>
            <p:ph type="body"/>
          </p:nvPr>
        </p:nvSpPr>
        <p:spPr>
          <a:xfrm>
            <a:off x="457200" y="3682080"/>
            <a:ext cx="8229240" cy="1896840"/>
          </a:xfrm>
          <a:prstGeom prst="rect">
            <a:avLst/>
          </a:prstGeom>
        </p:spPr>
        <p:txBody>
          <a:bodyPr lIns="0" rIns="0" tIns="0" bIns="0">
            <a:normAutofit/>
          </a:bodyPr>
          <a:p>
            <a:endParaRPr b="0" lang="da-DK"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2130480"/>
            <a:ext cx="7772040" cy="1469520"/>
          </a:xfrm>
          <a:prstGeom prst="rect">
            <a:avLst/>
          </a:prstGeom>
        </p:spPr>
        <p:txBody>
          <a:bodyPr lIns="0" rIns="0" tIns="0" bIns="0" anchor="ctr"/>
          <a:p>
            <a:endParaRPr b="0" lang="da-DK" sz="1800" spc="-1" strike="noStrike">
              <a:solidFill>
                <a:srgbClr val="000000"/>
              </a:solid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normAutofit/>
          </a:bodyPr>
          <a:p>
            <a:endParaRPr b="0" lang="da-DK" sz="3200" spc="-1" strike="noStrike">
              <a:solidFill>
                <a:srgbClr val="000000"/>
              </a:solid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normAutofit/>
          </a:bodyPr>
          <a:p>
            <a:endParaRPr b="0" lang="da-DK" sz="3200" spc="-1" strike="noStrike">
              <a:solidFill>
                <a:srgbClr val="000000"/>
              </a:solidFill>
              <a:latin typeface="Calibri"/>
            </a:endParaRPr>
          </a:p>
        </p:txBody>
      </p:sp>
      <p:sp>
        <p:nvSpPr>
          <p:cNvPr id="32" name="PlaceHolder 4"/>
          <p:cNvSpPr>
            <a:spLocks noGrp="1"/>
          </p:cNvSpPr>
          <p:nvPr>
            <p:ph type="body"/>
          </p:nvPr>
        </p:nvSpPr>
        <p:spPr>
          <a:xfrm>
            <a:off x="457200" y="3682080"/>
            <a:ext cx="4015800" cy="1896840"/>
          </a:xfrm>
          <a:prstGeom prst="rect">
            <a:avLst/>
          </a:prstGeom>
        </p:spPr>
        <p:txBody>
          <a:bodyPr lIns="0" rIns="0" tIns="0" bIns="0">
            <a:normAutofit/>
          </a:bodyPr>
          <a:p>
            <a:endParaRPr b="0" lang="da-DK" sz="3200" spc="-1" strike="noStrike">
              <a:solidFill>
                <a:srgbClr val="000000"/>
              </a:solidFill>
              <a:latin typeface="Calibri"/>
            </a:endParaRPr>
          </a:p>
        </p:txBody>
      </p:sp>
      <p:sp>
        <p:nvSpPr>
          <p:cNvPr id="33" name="PlaceHolder 5"/>
          <p:cNvSpPr>
            <a:spLocks noGrp="1"/>
          </p:cNvSpPr>
          <p:nvPr>
            <p:ph type="body"/>
          </p:nvPr>
        </p:nvSpPr>
        <p:spPr>
          <a:xfrm>
            <a:off x="4674240" y="3682080"/>
            <a:ext cx="4015800" cy="1896840"/>
          </a:xfrm>
          <a:prstGeom prst="rect">
            <a:avLst/>
          </a:prstGeom>
        </p:spPr>
        <p:txBody>
          <a:bodyPr lIns="0" rIns="0" tIns="0" bIns="0">
            <a:normAutofit/>
          </a:bodyPr>
          <a:p>
            <a:endParaRPr b="0" lang="da-DK"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2130480"/>
            <a:ext cx="7772040" cy="1469520"/>
          </a:xfrm>
          <a:prstGeom prst="rect">
            <a:avLst/>
          </a:prstGeom>
        </p:spPr>
        <p:txBody>
          <a:bodyPr lIns="0" rIns="0" tIns="0" bIns="0" anchor="ctr"/>
          <a:p>
            <a:endParaRPr b="0" lang="da-DK" sz="1800" spc="-1" strike="noStrike">
              <a:solidFill>
                <a:srgbClr val="000000"/>
              </a:solidFill>
              <a:latin typeface="Calibri"/>
            </a:endParaRPr>
          </a:p>
        </p:txBody>
      </p:sp>
      <p:sp>
        <p:nvSpPr>
          <p:cNvPr id="35" name="PlaceHolder 2"/>
          <p:cNvSpPr>
            <a:spLocks noGrp="1"/>
          </p:cNvSpPr>
          <p:nvPr>
            <p:ph type="body"/>
          </p:nvPr>
        </p:nvSpPr>
        <p:spPr>
          <a:xfrm>
            <a:off x="457200" y="1604520"/>
            <a:ext cx="2649600" cy="1896840"/>
          </a:xfrm>
          <a:prstGeom prst="rect">
            <a:avLst/>
          </a:prstGeom>
        </p:spPr>
        <p:txBody>
          <a:bodyPr lIns="0" rIns="0" tIns="0" bIns="0">
            <a:normAutofit/>
          </a:bodyPr>
          <a:p>
            <a:endParaRPr b="0" lang="da-DK" sz="3200" spc="-1" strike="noStrike">
              <a:solidFill>
                <a:srgbClr val="000000"/>
              </a:solidFill>
              <a:latin typeface="Calibri"/>
            </a:endParaRPr>
          </a:p>
        </p:txBody>
      </p:sp>
      <p:sp>
        <p:nvSpPr>
          <p:cNvPr id="36" name="PlaceHolder 3"/>
          <p:cNvSpPr>
            <a:spLocks noGrp="1"/>
          </p:cNvSpPr>
          <p:nvPr>
            <p:ph type="body"/>
          </p:nvPr>
        </p:nvSpPr>
        <p:spPr>
          <a:xfrm>
            <a:off x="3239640" y="1604520"/>
            <a:ext cx="2649600" cy="1896840"/>
          </a:xfrm>
          <a:prstGeom prst="rect">
            <a:avLst/>
          </a:prstGeom>
        </p:spPr>
        <p:txBody>
          <a:bodyPr lIns="0" rIns="0" tIns="0" bIns="0">
            <a:normAutofit/>
          </a:bodyPr>
          <a:p>
            <a:endParaRPr b="0" lang="da-DK" sz="3200" spc="-1" strike="noStrike">
              <a:solidFill>
                <a:srgbClr val="000000"/>
              </a:solidFill>
              <a:latin typeface="Calibri"/>
            </a:endParaRPr>
          </a:p>
        </p:txBody>
      </p:sp>
      <p:sp>
        <p:nvSpPr>
          <p:cNvPr id="37" name="PlaceHolder 4"/>
          <p:cNvSpPr>
            <a:spLocks noGrp="1"/>
          </p:cNvSpPr>
          <p:nvPr>
            <p:ph type="body"/>
          </p:nvPr>
        </p:nvSpPr>
        <p:spPr>
          <a:xfrm>
            <a:off x="6022080" y="1604520"/>
            <a:ext cx="2649600" cy="1896840"/>
          </a:xfrm>
          <a:prstGeom prst="rect">
            <a:avLst/>
          </a:prstGeom>
        </p:spPr>
        <p:txBody>
          <a:bodyPr lIns="0" rIns="0" tIns="0" bIns="0">
            <a:normAutofit/>
          </a:bodyPr>
          <a:p>
            <a:endParaRPr b="0" lang="da-DK" sz="3200" spc="-1" strike="noStrike">
              <a:solidFill>
                <a:srgbClr val="000000"/>
              </a:solidFill>
              <a:latin typeface="Calibri"/>
            </a:endParaRPr>
          </a:p>
        </p:txBody>
      </p:sp>
      <p:sp>
        <p:nvSpPr>
          <p:cNvPr id="38" name="PlaceHolder 5"/>
          <p:cNvSpPr>
            <a:spLocks noGrp="1"/>
          </p:cNvSpPr>
          <p:nvPr>
            <p:ph type="body"/>
          </p:nvPr>
        </p:nvSpPr>
        <p:spPr>
          <a:xfrm>
            <a:off x="457200" y="3682080"/>
            <a:ext cx="2649600" cy="1896840"/>
          </a:xfrm>
          <a:prstGeom prst="rect">
            <a:avLst/>
          </a:prstGeom>
        </p:spPr>
        <p:txBody>
          <a:bodyPr lIns="0" rIns="0" tIns="0" bIns="0">
            <a:normAutofit/>
          </a:bodyPr>
          <a:p>
            <a:endParaRPr b="0" lang="da-DK" sz="3200" spc="-1" strike="noStrike">
              <a:solidFill>
                <a:srgbClr val="000000"/>
              </a:solidFill>
              <a:latin typeface="Calibri"/>
            </a:endParaRPr>
          </a:p>
        </p:txBody>
      </p:sp>
      <p:sp>
        <p:nvSpPr>
          <p:cNvPr id="39" name="PlaceHolder 6"/>
          <p:cNvSpPr>
            <a:spLocks noGrp="1"/>
          </p:cNvSpPr>
          <p:nvPr>
            <p:ph type="body"/>
          </p:nvPr>
        </p:nvSpPr>
        <p:spPr>
          <a:xfrm>
            <a:off x="3239640" y="3682080"/>
            <a:ext cx="2649600" cy="1896840"/>
          </a:xfrm>
          <a:prstGeom prst="rect">
            <a:avLst/>
          </a:prstGeom>
        </p:spPr>
        <p:txBody>
          <a:bodyPr lIns="0" rIns="0" tIns="0" bIns="0">
            <a:normAutofit/>
          </a:bodyPr>
          <a:p>
            <a:endParaRPr b="0" lang="da-DK" sz="3200" spc="-1" strike="noStrike">
              <a:solidFill>
                <a:srgbClr val="000000"/>
              </a:solidFill>
              <a:latin typeface="Calibri"/>
            </a:endParaRPr>
          </a:p>
        </p:txBody>
      </p:sp>
      <p:sp>
        <p:nvSpPr>
          <p:cNvPr id="40" name="PlaceHolder 7"/>
          <p:cNvSpPr>
            <a:spLocks noGrp="1"/>
          </p:cNvSpPr>
          <p:nvPr>
            <p:ph type="body"/>
          </p:nvPr>
        </p:nvSpPr>
        <p:spPr>
          <a:xfrm>
            <a:off x="6022080" y="3682080"/>
            <a:ext cx="2649600" cy="1896840"/>
          </a:xfrm>
          <a:prstGeom prst="rect">
            <a:avLst/>
          </a:prstGeom>
        </p:spPr>
        <p:txBody>
          <a:bodyPr lIns="0" rIns="0" tIns="0" bIns="0">
            <a:normAutofit/>
          </a:bodyPr>
          <a:p>
            <a:endParaRPr b="0" lang="da-DK"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lIns="0" rIns="0" tIns="0" bIns="0" anchor="ctr"/>
          <a:p>
            <a:endParaRPr b="0" lang="da-DK" sz="1800" spc="-1" strike="noStrike">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da-DK"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2130480"/>
            <a:ext cx="7772040" cy="1469520"/>
          </a:xfrm>
          <a:prstGeom prst="rect">
            <a:avLst/>
          </a:prstGeom>
        </p:spPr>
        <p:txBody>
          <a:bodyPr lIns="0" rIns="0" tIns="0" bIns="0" anchor="ctr"/>
          <a:p>
            <a:endParaRPr b="0" lang="da-DK" sz="1800" spc="-1" strike="noStrike">
              <a:solidFill>
                <a:srgbClr val="000000"/>
              </a:solid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normAutofit/>
          </a:bodyPr>
          <a:p>
            <a:endParaRPr b="0" lang="da-DK"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130480"/>
            <a:ext cx="7772040" cy="1469520"/>
          </a:xfrm>
          <a:prstGeom prst="rect">
            <a:avLst/>
          </a:prstGeom>
        </p:spPr>
        <p:txBody>
          <a:bodyPr lIns="0" rIns="0" tIns="0" bIns="0" anchor="ctr"/>
          <a:p>
            <a:endParaRPr b="0" lang="da-DK" sz="1800" spc="-1" strike="noStrike">
              <a:solidFill>
                <a:srgbClr val="000000"/>
              </a:solid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rIns="0" tIns="0" bIns="0">
            <a:normAutofit/>
          </a:bodyPr>
          <a:p>
            <a:endParaRPr b="0" lang="da-DK" sz="3200" spc="-1" strike="noStrike">
              <a:solidFill>
                <a:srgbClr val="000000"/>
              </a:solidFill>
              <a:latin typeface="Calibri"/>
            </a:endParaRPr>
          </a:p>
        </p:txBody>
      </p:sp>
      <p:sp>
        <p:nvSpPr>
          <p:cNvPr id="11" name="PlaceHolder 3"/>
          <p:cNvSpPr>
            <a:spLocks noGrp="1"/>
          </p:cNvSpPr>
          <p:nvPr>
            <p:ph type="body"/>
          </p:nvPr>
        </p:nvSpPr>
        <p:spPr>
          <a:xfrm>
            <a:off x="4674240" y="1604520"/>
            <a:ext cx="4015800" cy="3977280"/>
          </a:xfrm>
          <a:prstGeom prst="rect">
            <a:avLst/>
          </a:prstGeom>
        </p:spPr>
        <p:txBody>
          <a:bodyPr lIns="0" rIns="0" tIns="0" bIns="0">
            <a:normAutofit/>
          </a:bodyPr>
          <a:p>
            <a:endParaRPr b="0" lang="da-DK"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2130480"/>
            <a:ext cx="7772040" cy="1469520"/>
          </a:xfrm>
          <a:prstGeom prst="rect">
            <a:avLst/>
          </a:prstGeom>
        </p:spPr>
        <p:txBody>
          <a:bodyPr lIns="0" rIns="0" tIns="0" bIns="0" anchor="ctr"/>
          <a:p>
            <a:endParaRPr b="0" lang="da-DK"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2130480"/>
            <a:ext cx="7772040" cy="6813000"/>
          </a:xfrm>
          <a:prstGeom prst="rect">
            <a:avLst/>
          </a:prstGeom>
        </p:spPr>
        <p:txBody>
          <a:bodyPr lIns="0" rIns="0" tIns="0" bIns="0" anchor="ctr"/>
          <a:p>
            <a:pPr algn="ctr"/>
            <a:endParaRPr b="0" lang="da-DK"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2130480"/>
            <a:ext cx="7772040" cy="1469520"/>
          </a:xfrm>
          <a:prstGeom prst="rect">
            <a:avLst/>
          </a:prstGeom>
        </p:spPr>
        <p:txBody>
          <a:bodyPr lIns="0" rIns="0" tIns="0" bIns="0" anchor="ctr"/>
          <a:p>
            <a:endParaRPr b="0" lang="da-DK" sz="1800" spc="-1" strike="noStrike">
              <a:solidFill>
                <a:srgbClr val="000000"/>
              </a:solid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rIns="0" tIns="0" bIns="0">
            <a:normAutofit/>
          </a:bodyPr>
          <a:p>
            <a:endParaRPr b="0" lang="da-DK" sz="3200" spc="-1" strike="noStrike">
              <a:solidFill>
                <a:srgbClr val="000000"/>
              </a:solidFill>
              <a:latin typeface="Calibri"/>
            </a:endParaRPr>
          </a:p>
        </p:txBody>
      </p:sp>
      <p:sp>
        <p:nvSpPr>
          <p:cNvPr id="16" name="PlaceHolder 3"/>
          <p:cNvSpPr>
            <a:spLocks noGrp="1"/>
          </p:cNvSpPr>
          <p:nvPr>
            <p:ph type="body"/>
          </p:nvPr>
        </p:nvSpPr>
        <p:spPr>
          <a:xfrm>
            <a:off x="4674240" y="1604520"/>
            <a:ext cx="4015800" cy="3977280"/>
          </a:xfrm>
          <a:prstGeom prst="rect">
            <a:avLst/>
          </a:prstGeom>
        </p:spPr>
        <p:txBody>
          <a:bodyPr lIns="0" rIns="0" tIns="0" bIns="0">
            <a:normAutofit/>
          </a:bodyPr>
          <a:p>
            <a:endParaRPr b="0" lang="da-DK" sz="3200" spc="-1" strike="noStrike">
              <a:solidFill>
                <a:srgbClr val="000000"/>
              </a:solidFill>
              <a:latin typeface="Calibri"/>
            </a:endParaRPr>
          </a:p>
        </p:txBody>
      </p:sp>
      <p:sp>
        <p:nvSpPr>
          <p:cNvPr id="17" name="PlaceHolder 4"/>
          <p:cNvSpPr>
            <a:spLocks noGrp="1"/>
          </p:cNvSpPr>
          <p:nvPr>
            <p:ph type="body"/>
          </p:nvPr>
        </p:nvSpPr>
        <p:spPr>
          <a:xfrm>
            <a:off x="457200" y="3682080"/>
            <a:ext cx="4015800" cy="1896840"/>
          </a:xfrm>
          <a:prstGeom prst="rect">
            <a:avLst/>
          </a:prstGeom>
        </p:spPr>
        <p:txBody>
          <a:bodyPr lIns="0" rIns="0" tIns="0" bIns="0">
            <a:normAutofit/>
          </a:bodyPr>
          <a:p>
            <a:endParaRPr b="0" lang="da-DK"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2130480"/>
            <a:ext cx="7772040" cy="1469520"/>
          </a:xfrm>
          <a:prstGeom prst="rect">
            <a:avLst/>
          </a:prstGeom>
        </p:spPr>
        <p:txBody>
          <a:bodyPr lIns="0" rIns="0" tIns="0" bIns="0" anchor="ctr"/>
          <a:p>
            <a:endParaRPr b="0" lang="da-DK" sz="1800" spc="-1" strike="noStrike">
              <a:solidFill>
                <a:srgbClr val="000000"/>
              </a:solid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rIns="0" tIns="0" bIns="0">
            <a:normAutofit/>
          </a:bodyPr>
          <a:p>
            <a:endParaRPr b="0" lang="da-DK" sz="3200" spc="-1" strike="noStrike">
              <a:solidFill>
                <a:srgbClr val="000000"/>
              </a:solidFill>
              <a:latin typeface="Calibri"/>
            </a:endParaRPr>
          </a:p>
        </p:txBody>
      </p:sp>
      <p:sp>
        <p:nvSpPr>
          <p:cNvPr id="20" name="PlaceHolder 3"/>
          <p:cNvSpPr>
            <a:spLocks noGrp="1"/>
          </p:cNvSpPr>
          <p:nvPr>
            <p:ph type="body"/>
          </p:nvPr>
        </p:nvSpPr>
        <p:spPr>
          <a:xfrm>
            <a:off x="4674240" y="1604520"/>
            <a:ext cx="4015800" cy="1896840"/>
          </a:xfrm>
          <a:prstGeom prst="rect">
            <a:avLst/>
          </a:prstGeom>
        </p:spPr>
        <p:txBody>
          <a:bodyPr lIns="0" rIns="0" tIns="0" bIns="0">
            <a:normAutofit/>
          </a:bodyPr>
          <a:p>
            <a:endParaRPr b="0" lang="da-DK" sz="3200" spc="-1" strike="noStrike">
              <a:solidFill>
                <a:srgbClr val="000000"/>
              </a:solidFill>
              <a:latin typeface="Calibri"/>
            </a:endParaRPr>
          </a:p>
        </p:txBody>
      </p:sp>
      <p:sp>
        <p:nvSpPr>
          <p:cNvPr id="21" name="PlaceHolder 4"/>
          <p:cNvSpPr>
            <a:spLocks noGrp="1"/>
          </p:cNvSpPr>
          <p:nvPr>
            <p:ph type="body"/>
          </p:nvPr>
        </p:nvSpPr>
        <p:spPr>
          <a:xfrm>
            <a:off x="4674240" y="3682080"/>
            <a:ext cx="4015800" cy="1896840"/>
          </a:xfrm>
          <a:prstGeom prst="rect">
            <a:avLst/>
          </a:prstGeom>
        </p:spPr>
        <p:txBody>
          <a:bodyPr lIns="0" rIns="0" tIns="0" bIns="0">
            <a:normAutofit/>
          </a:bodyPr>
          <a:p>
            <a:endParaRPr b="0" lang="da-DK"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2130480"/>
            <a:ext cx="7772040" cy="1469520"/>
          </a:xfrm>
          <a:prstGeom prst="rect">
            <a:avLst/>
          </a:prstGeom>
        </p:spPr>
        <p:txBody>
          <a:bodyPr lIns="0" rIns="0" tIns="0" bIns="0" anchor="ctr"/>
          <a:p>
            <a:endParaRPr b="0" lang="da-DK" sz="1800" spc="-1" strike="noStrike">
              <a:solidFill>
                <a:srgbClr val="000000"/>
              </a:solid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rIns="0" tIns="0" bIns="0">
            <a:normAutofit/>
          </a:bodyPr>
          <a:p>
            <a:endParaRPr b="0" lang="da-DK" sz="3200" spc="-1" strike="noStrike">
              <a:solidFill>
                <a:srgbClr val="000000"/>
              </a:solidFill>
              <a:latin typeface="Calibri"/>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normAutofit/>
          </a:bodyPr>
          <a:p>
            <a:endParaRPr b="0" lang="da-DK" sz="3200" spc="-1" strike="noStrike">
              <a:solidFill>
                <a:srgbClr val="000000"/>
              </a:solidFill>
              <a:latin typeface="Calibri"/>
            </a:endParaRPr>
          </a:p>
        </p:txBody>
      </p:sp>
      <p:sp>
        <p:nvSpPr>
          <p:cNvPr id="25" name="PlaceHolder 4"/>
          <p:cNvSpPr>
            <a:spLocks noGrp="1"/>
          </p:cNvSpPr>
          <p:nvPr>
            <p:ph type="body"/>
          </p:nvPr>
        </p:nvSpPr>
        <p:spPr>
          <a:xfrm>
            <a:off x="457200" y="3682080"/>
            <a:ext cx="8229240" cy="1896840"/>
          </a:xfrm>
          <a:prstGeom prst="rect">
            <a:avLst/>
          </a:prstGeom>
        </p:spPr>
        <p:txBody>
          <a:bodyPr lIns="0" rIns="0" tIns="0" bIns="0">
            <a:normAutofit/>
          </a:bodyPr>
          <a:p>
            <a:endParaRPr b="0" lang="da-DK"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da-DK" sz="4400" spc="-1" strike="noStrike">
                <a:solidFill>
                  <a:srgbClr val="000000"/>
                </a:solidFill>
                <a:latin typeface="Calibri"/>
              </a:rPr>
              <a:t>Klik for at redigere i master</a:t>
            </a:r>
            <a:endParaRPr b="0" lang="da-DK" sz="4400" spc="-1" strike="noStrike">
              <a:solidFill>
                <a:srgbClr val="000000"/>
              </a:solid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fld id="{B9F3C514-79CB-454A-A2E7-E36CBB96ECED}" type="datetime">
              <a:rPr b="0" lang="da-DK" sz="1200" spc="-1" strike="noStrike">
                <a:solidFill>
                  <a:srgbClr val="8b8b8b"/>
                </a:solidFill>
                <a:latin typeface="Calibri"/>
              </a:rPr>
              <a:t>04-10-18</a:t>
            </a:fld>
            <a:endParaRPr b="0" lang="da-DK" sz="1200" spc="-1" strike="noStrike">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b="0" lang="da-DK" sz="2400" spc="-1" strike="noStrike">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873379F8-F0ED-48A3-AD86-EFA5E77A8802}" type="slidenum">
              <a:rPr b="0" lang="da-DK" sz="1200" spc="-1" strike="noStrike">
                <a:solidFill>
                  <a:srgbClr val="8b8b8b"/>
                </a:solidFill>
                <a:latin typeface="Calibri"/>
              </a:rPr>
              <a:t>&lt;nummer&gt;</a:t>
            </a:fld>
            <a:endParaRPr b="0" lang="da-DK" sz="12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a-DK" sz="3200" spc="-1" strike="noStrike">
                <a:solidFill>
                  <a:srgbClr val="000000"/>
                </a:solidFill>
                <a:latin typeface="Calibri"/>
              </a:rPr>
              <a:t>Klik for at redigere dispositionstekstens format</a:t>
            </a:r>
            <a:endParaRPr b="0" lang="da-DK"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da-DK" sz="2400" spc="-1" strike="noStrike">
                <a:solidFill>
                  <a:srgbClr val="000000"/>
                </a:solidFill>
                <a:latin typeface="Calibri"/>
              </a:rPr>
              <a:t>Andet dispositionsniveau</a:t>
            </a:r>
            <a:endParaRPr b="0" lang="da-DK"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da-DK" sz="2000" spc="-1" strike="noStrike">
                <a:solidFill>
                  <a:srgbClr val="000000"/>
                </a:solidFill>
                <a:latin typeface="Calibri"/>
              </a:rPr>
              <a:t>Tredje dispositionsniveau</a:t>
            </a:r>
            <a:endParaRPr b="0" lang="da-DK"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da-DK" sz="2000" spc="-1" strike="noStrike">
                <a:solidFill>
                  <a:srgbClr val="000000"/>
                </a:solidFill>
                <a:latin typeface="Calibri"/>
              </a:rPr>
              <a:t>Fjerde dispositionsniveau</a:t>
            </a:r>
            <a:endParaRPr b="0" lang="da-DK"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da-DK" sz="2000" spc="-1" strike="noStrike">
                <a:solidFill>
                  <a:srgbClr val="000000"/>
                </a:solidFill>
                <a:latin typeface="Calibri"/>
              </a:rPr>
              <a:t>Femte dispositionsniveau</a:t>
            </a:r>
            <a:endParaRPr b="0" lang="da-DK"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da-DK" sz="2000" spc="-1" strike="noStrike">
                <a:solidFill>
                  <a:srgbClr val="000000"/>
                </a:solidFill>
                <a:latin typeface="Calibri"/>
              </a:rPr>
              <a:t>Sjette dispositionsniveau</a:t>
            </a:r>
            <a:endParaRPr b="0" lang="da-DK"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da-DK" sz="2000" spc="-1" strike="noStrike">
                <a:solidFill>
                  <a:srgbClr val="000000"/>
                </a:solidFill>
                <a:latin typeface="Calibri"/>
              </a:rPr>
              <a:t>Syvende dispositionsniveau</a:t>
            </a:r>
            <a:endParaRPr b="0" lang="da-DK"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image" Target="../media/image19.jpeg"/><Relationship Id="rId4"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hyperlink" Target="http://www.bridge.dk/bridgecentral/installation/BC3.exe" TargetMode="External"/><Relationship Id="rId2" Type="http://schemas.openxmlformats.org/officeDocument/2006/relationships/hyperlink" Target="http://www.bridge.dk/" TargetMode="External"/><Relationship Id="rId3" Type="http://schemas.openxmlformats.org/officeDocument/2006/relationships/image" Target="../media/image3.png"/><Relationship Id="rId4"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TextShape 1"/>
          <p:cNvSpPr txBox="1"/>
          <p:nvPr/>
        </p:nvSpPr>
        <p:spPr>
          <a:xfrm>
            <a:off x="691560" y="3285000"/>
            <a:ext cx="7772040" cy="1469520"/>
          </a:xfrm>
          <a:prstGeom prst="rect">
            <a:avLst/>
          </a:prstGeom>
          <a:noFill/>
          <a:ln>
            <a:noFill/>
          </a:ln>
        </p:spPr>
        <p:txBody>
          <a:bodyPr anchor="ctr"/>
          <a:p>
            <a:pPr algn="ctr">
              <a:lnSpc>
                <a:spcPct val="100000"/>
              </a:lnSpc>
            </a:pPr>
            <a:r>
              <a:rPr b="0" lang="da-DK" sz="4400" spc="-1" strike="noStrike">
                <a:solidFill>
                  <a:srgbClr val="000000"/>
                </a:solidFill>
                <a:latin typeface="Calibri"/>
              </a:rPr>
              <a:t>BridgeCentral 3</a:t>
            </a:r>
            <a:endParaRPr b="0" lang="da-DK" sz="4400" spc="-1" strike="noStrike">
              <a:solidFill>
                <a:srgbClr val="000000"/>
              </a:solidFill>
              <a:latin typeface="Calibri"/>
            </a:endParaRPr>
          </a:p>
        </p:txBody>
      </p:sp>
      <p:sp>
        <p:nvSpPr>
          <p:cNvPr id="42" name="TextShape 2"/>
          <p:cNvSpPr txBox="1"/>
          <p:nvPr/>
        </p:nvSpPr>
        <p:spPr>
          <a:xfrm>
            <a:off x="1369440" y="4941000"/>
            <a:ext cx="6400440" cy="863640"/>
          </a:xfrm>
          <a:prstGeom prst="rect">
            <a:avLst/>
          </a:prstGeom>
          <a:noFill/>
          <a:ln>
            <a:noFill/>
          </a:ln>
        </p:spPr>
        <p:txBody>
          <a:bodyPr/>
          <a:p>
            <a:pPr algn="ctr">
              <a:lnSpc>
                <a:spcPct val="100000"/>
              </a:lnSpc>
              <a:spcBef>
                <a:spcPts val="641"/>
              </a:spcBef>
            </a:pPr>
            <a:r>
              <a:rPr b="0" lang="da-DK" sz="3200" spc="-1" strike="noStrike">
                <a:solidFill>
                  <a:srgbClr val="ff0000"/>
                </a:solidFill>
                <a:latin typeface="Calibri"/>
              </a:rPr>
              <a:t>Tips og tricks</a:t>
            </a:r>
            <a:endParaRPr b="0" lang="da-DK" sz="3200" spc="-1" strike="noStrike">
              <a:latin typeface="Arial"/>
            </a:endParaRPr>
          </a:p>
        </p:txBody>
      </p:sp>
      <p:sp>
        <p:nvSpPr>
          <p:cNvPr id="43" name="CustomShape 3"/>
          <p:cNvSpPr/>
          <p:nvPr/>
        </p:nvSpPr>
        <p:spPr>
          <a:xfrm>
            <a:off x="683640" y="1929240"/>
            <a:ext cx="7772040" cy="1469520"/>
          </a:xfrm>
          <a:prstGeom prst="rect">
            <a:avLst/>
          </a:prstGeom>
          <a:noFill/>
          <a:ln>
            <a:noFill/>
          </a:ln>
        </p:spPr>
        <p:style>
          <a:lnRef idx="0"/>
          <a:fillRef idx="0"/>
          <a:effectRef idx="0"/>
          <a:fontRef idx="minor"/>
        </p:style>
        <p:txBody>
          <a:bodyPr anchor="ctr">
            <a:normAutofit/>
          </a:bodyPr>
          <a:p>
            <a:pPr algn="ctr">
              <a:lnSpc>
                <a:spcPct val="100000"/>
              </a:lnSpc>
            </a:pPr>
            <a:r>
              <a:rPr b="0" lang="da-DK" sz="4400" spc="-1" strike="noStrike">
                <a:solidFill>
                  <a:srgbClr val="000000"/>
                </a:solidFill>
                <a:latin typeface="Calibri"/>
              </a:rPr>
              <a:t>Kom i gang med</a:t>
            </a:r>
            <a:endParaRPr b="0" lang="da-DK" sz="4400" spc="-1" strike="noStrike">
              <a:latin typeface="Arial"/>
            </a:endParaRPr>
          </a:p>
        </p:txBody>
      </p:sp>
      <p:pic>
        <p:nvPicPr>
          <p:cNvPr id="44" name="Picture 4" descr=""/>
          <p:cNvPicPr/>
          <p:nvPr/>
        </p:nvPicPr>
        <p:blipFill>
          <a:blip r:embed="rId1"/>
          <a:stretch/>
        </p:blipFill>
        <p:spPr>
          <a:xfrm>
            <a:off x="7279920" y="465120"/>
            <a:ext cx="1218960" cy="2112840"/>
          </a:xfrm>
          <a:prstGeom prst="rect">
            <a:avLst/>
          </a:prstGeom>
          <a:ln>
            <a:noFill/>
          </a:ln>
        </p:spPr>
      </p:pic>
      <p:pic>
        <p:nvPicPr>
          <p:cNvPr id="45" name="Picture 2" descr=""/>
          <p:cNvPicPr/>
          <p:nvPr/>
        </p:nvPicPr>
        <p:blipFill>
          <a:blip r:embed="rId2"/>
          <a:srcRect l="20607" t="7995" r="66851" b="75534"/>
          <a:stretch/>
        </p:blipFill>
        <p:spPr>
          <a:xfrm>
            <a:off x="539640" y="565920"/>
            <a:ext cx="1771560" cy="1860480"/>
          </a:xfrm>
          <a:prstGeom prst="rect">
            <a:avLst/>
          </a:prstGeom>
          <a:ln>
            <a:noFill/>
          </a:ln>
        </p:spPr>
      </p:pic>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6" name="Billede 1" descr=""/>
          <p:cNvPicPr/>
          <p:nvPr/>
        </p:nvPicPr>
        <p:blipFill>
          <a:blip r:embed="rId1"/>
          <a:stretch/>
        </p:blipFill>
        <p:spPr>
          <a:xfrm rot="16200000">
            <a:off x="-151920" y="2427840"/>
            <a:ext cx="3594960" cy="2211120"/>
          </a:xfrm>
          <a:prstGeom prst="rect">
            <a:avLst/>
          </a:prstGeom>
          <a:ln>
            <a:noFill/>
          </a:ln>
        </p:spPr>
      </p:pic>
      <p:sp>
        <p:nvSpPr>
          <p:cNvPr id="107" name="CustomShape 1"/>
          <p:cNvSpPr/>
          <p:nvPr/>
        </p:nvSpPr>
        <p:spPr>
          <a:xfrm>
            <a:off x="468000" y="764640"/>
            <a:ext cx="8064000" cy="913320"/>
          </a:xfrm>
          <a:prstGeom prst="rect">
            <a:avLst/>
          </a:prstGeom>
          <a:noFill/>
          <a:ln>
            <a:noFill/>
          </a:ln>
        </p:spPr>
        <p:style>
          <a:lnRef idx="0"/>
          <a:fillRef idx="0"/>
          <a:effectRef idx="0"/>
          <a:fontRef idx="minor"/>
        </p:style>
        <p:txBody>
          <a:bodyPr lIns="90000" rIns="90000" tIns="45000" bIns="45000"/>
          <a:p>
            <a:pPr>
              <a:lnSpc>
                <a:spcPct val="100000"/>
              </a:lnSpc>
            </a:pPr>
            <a:r>
              <a:rPr b="1" lang="da-DK" sz="1800" spc="-1" strike="noStrike">
                <a:solidFill>
                  <a:srgbClr val="000000"/>
                </a:solidFill>
                <a:latin typeface="Calibri"/>
              </a:rPr>
              <a:t>4)</a:t>
            </a:r>
            <a:r>
              <a:rPr b="0" lang="da-DK" sz="1800" spc="-1" strike="noStrike">
                <a:solidFill>
                  <a:srgbClr val="000000"/>
                </a:solidFill>
                <a:latin typeface="Calibri"/>
              </a:rPr>
              <a:t> </a:t>
            </a:r>
            <a:r>
              <a:rPr b="1" lang="da-DK" sz="1800" spc="-1" strike="noStrike">
                <a:solidFill>
                  <a:srgbClr val="000000"/>
                </a:solidFill>
                <a:latin typeface="Calibri"/>
              </a:rPr>
              <a:t>Keyboard short cuts</a:t>
            </a:r>
            <a:endParaRPr b="0" lang="da-DK" sz="1800" spc="-1" strike="noStrike">
              <a:latin typeface="Arial"/>
            </a:endParaRPr>
          </a:p>
          <a:p>
            <a:pPr>
              <a:lnSpc>
                <a:spcPct val="100000"/>
              </a:lnSpc>
            </a:pPr>
            <a:r>
              <a:rPr b="0" lang="da-DK" sz="1800" spc="-1" strike="noStrike">
                <a:solidFill>
                  <a:srgbClr val="000000"/>
                </a:solidFill>
                <a:latin typeface="Calibri"/>
              </a:rPr>
              <a:t> </a:t>
            </a:r>
            <a:endParaRPr b="0" lang="da-DK" sz="1800" spc="-1" strike="noStrike">
              <a:latin typeface="Arial"/>
            </a:endParaRPr>
          </a:p>
          <a:p>
            <a:pPr>
              <a:lnSpc>
                <a:spcPct val="100000"/>
              </a:lnSpc>
            </a:pPr>
            <a:r>
              <a:rPr b="0" lang="da-DK" sz="1800" spc="-1" strike="noStrike">
                <a:solidFill>
                  <a:srgbClr val="000000"/>
                </a:solidFill>
                <a:latin typeface="Calibri"/>
              </a:rPr>
              <a:t>Ved indtastning af kontrakter via numerisk tastatur kan følgende taster anvendes:</a:t>
            </a:r>
            <a:endParaRPr b="0" lang="da-DK" sz="1800" spc="-1" strike="noStrike">
              <a:latin typeface="Arial"/>
            </a:endParaRPr>
          </a:p>
        </p:txBody>
      </p:sp>
      <p:sp>
        <p:nvSpPr>
          <p:cNvPr id="108" name="CustomShape 2"/>
          <p:cNvSpPr/>
          <p:nvPr/>
        </p:nvSpPr>
        <p:spPr>
          <a:xfrm>
            <a:off x="539640" y="5445360"/>
            <a:ext cx="3889800" cy="91332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J eller * giver justerings-menu.</a:t>
            </a:r>
            <a:endParaRPr b="0" lang="da-DK" sz="1800" spc="-1" strike="noStrike">
              <a:latin typeface="Arial"/>
            </a:endParaRPr>
          </a:p>
          <a:p>
            <a:pPr>
              <a:lnSpc>
                <a:spcPct val="100000"/>
              </a:lnSpc>
            </a:pPr>
            <a:r>
              <a:rPr b="0" lang="da-DK" sz="1800" spc="-1" strike="noStrike">
                <a:solidFill>
                  <a:srgbClr val="000000"/>
                </a:solidFill>
                <a:latin typeface="Calibri"/>
              </a:rPr>
              <a:t>X eller – giver fravalg/tilvalg af spil.</a:t>
            </a:r>
            <a:endParaRPr b="0" lang="da-DK" sz="1800" spc="-1" strike="noStrike">
              <a:latin typeface="Arial"/>
            </a:endParaRPr>
          </a:p>
          <a:p>
            <a:pPr>
              <a:lnSpc>
                <a:spcPct val="100000"/>
              </a:lnSpc>
            </a:pPr>
            <a:r>
              <a:rPr b="0" lang="da-DK" sz="1800" spc="-1" strike="noStrike">
                <a:solidFill>
                  <a:srgbClr val="000000"/>
                </a:solidFill>
                <a:latin typeface="Calibri"/>
              </a:rPr>
              <a:t>B eller / vender parret placering.</a:t>
            </a:r>
            <a:endParaRPr b="0" lang="da-DK" sz="1800" spc="-1" strike="noStrike">
              <a:latin typeface="Arial"/>
            </a:endParaRPr>
          </a:p>
        </p:txBody>
      </p:sp>
      <p:sp>
        <p:nvSpPr>
          <p:cNvPr id="109" name="CustomShape 3"/>
          <p:cNvSpPr/>
          <p:nvPr/>
        </p:nvSpPr>
        <p:spPr>
          <a:xfrm>
            <a:off x="0" y="-144360"/>
            <a:ext cx="304560" cy="304560"/>
          </a:xfrm>
          <a:prstGeom prst="rect">
            <a:avLst/>
          </a:prstGeom>
          <a:noFill/>
          <a:ln>
            <a:noFill/>
          </a:ln>
        </p:spPr>
        <p:style>
          <a:lnRef idx="0"/>
          <a:fillRef idx="0"/>
          <a:effectRef idx="0"/>
          <a:fontRef idx="minor"/>
        </p:style>
      </p:sp>
      <p:sp>
        <p:nvSpPr>
          <p:cNvPr id="110" name="CustomShape 4"/>
          <p:cNvSpPr/>
          <p:nvPr/>
        </p:nvSpPr>
        <p:spPr>
          <a:xfrm>
            <a:off x="152280" y="7920"/>
            <a:ext cx="304560" cy="304560"/>
          </a:xfrm>
          <a:prstGeom prst="rect">
            <a:avLst/>
          </a:prstGeom>
          <a:noFill/>
          <a:ln>
            <a:noFill/>
          </a:ln>
        </p:spPr>
        <p:style>
          <a:lnRef idx="0"/>
          <a:fillRef idx="0"/>
          <a:effectRef idx="0"/>
          <a:fontRef idx="minor"/>
        </p:style>
      </p:sp>
      <p:sp>
        <p:nvSpPr>
          <p:cNvPr id="111" name="CustomShape 5"/>
          <p:cNvSpPr/>
          <p:nvPr/>
        </p:nvSpPr>
        <p:spPr>
          <a:xfrm>
            <a:off x="4913640" y="5445360"/>
            <a:ext cx="3600000" cy="91332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Ved indtastning, kun spilscore:</a:t>
            </a:r>
            <a:endParaRPr b="0" lang="da-DK" sz="1800" spc="-1" strike="noStrike">
              <a:latin typeface="Arial"/>
            </a:endParaRPr>
          </a:p>
          <a:p>
            <a:pPr>
              <a:lnSpc>
                <a:spcPct val="100000"/>
              </a:lnSpc>
            </a:pPr>
            <a:r>
              <a:rPr b="0" lang="da-DK" sz="1800" spc="-1" strike="noStrike">
                <a:solidFill>
                  <a:srgbClr val="000000"/>
                </a:solidFill>
                <a:latin typeface="Calibri"/>
              </a:rPr>
              <a:t>420 +/ENTER = +420</a:t>
            </a:r>
            <a:endParaRPr b="0" lang="da-DK" sz="1800" spc="-1" strike="noStrike">
              <a:latin typeface="Arial"/>
            </a:endParaRPr>
          </a:p>
          <a:p>
            <a:pPr>
              <a:lnSpc>
                <a:spcPct val="100000"/>
              </a:lnSpc>
            </a:pPr>
            <a:r>
              <a:rPr b="0" lang="da-DK" sz="1800" spc="-1" strike="noStrike">
                <a:solidFill>
                  <a:srgbClr val="000000"/>
                </a:solidFill>
                <a:latin typeface="Calibri"/>
              </a:rPr>
              <a:t>420 -               = -420</a:t>
            </a:r>
            <a:endParaRPr b="0" lang="da-DK" sz="1800" spc="-1" strike="noStrike">
              <a:latin typeface="Arial"/>
            </a:endParaRPr>
          </a:p>
        </p:txBody>
      </p:sp>
      <p:sp>
        <p:nvSpPr>
          <p:cNvPr id="112" name="CustomShape 6"/>
          <p:cNvSpPr/>
          <p:nvPr/>
        </p:nvSpPr>
        <p:spPr>
          <a:xfrm>
            <a:off x="683640" y="3102120"/>
            <a:ext cx="1439640" cy="1903320"/>
          </a:xfrm>
          <a:prstGeom prst="rect">
            <a:avLst/>
          </a:prstGeom>
          <a:noFill/>
          <a:ln>
            <a:noFill/>
          </a:ln>
        </p:spPr>
        <p:style>
          <a:lnRef idx="0"/>
          <a:fillRef idx="0"/>
          <a:effectRef idx="0"/>
          <a:fontRef idx="minor"/>
        </p:style>
        <p:txBody>
          <a:bodyPr lIns="90000" rIns="90000" tIns="45000" bIns="45000"/>
          <a:p>
            <a:pPr>
              <a:lnSpc>
                <a:spcPct val="100000"/>
              </a:lnSpc>
            </a:pPr>
            <a:r>
              <a:rPr b="0" lang="da-DK" sz="2000" spc="-1" strike="noStrike">
                <a:solidFill>
                  <a:srgbClr val="ff0000"/>
                </a:solidFill>
                <a:latin typeface="Calibri"/>
              </a:rPr>
              <a:t>          </a:t>
            </a:r>
            <a:r>
              <a:rPr b="0" lang="da-DK" sz="2000" spc="-1" strike="noStrike">
                <a:solidFill>
                  <a:srgbClr val="ff0000"/>
                </a:solidFill>
                <a:latin typeface="Calibri"/>
              </a:rPr>
              <a:t>N</a:t>
            </a:r>
            <a:endParaRPr b="0" lang="da-DK" sz="2000" spc="-1" strike="noStrike">
              <a:latin typeface="Arial"/>
            </a:endParaRPr>
          </a:p>
          <a:p>
            <a:pPr>
              <a:lnSpc>
                <a:spcPct val="100000"/>
              </a:lnSpc>
            </a:pPr>
            <a:endParaRPr b="0" lang="da-DK" sz="2000" spc="-1" strike="noStrike">
              <a:latin typeface="Arial"/>
            </a:endParaRPr>
          </a:p>
          <a:p>
            <a:pPr>
              <a:lnSpc>
                <a:spcPct val="100000"/>
              </a:lnSpc>
            </a:pPr>
            <a:r>
              <a:rPr b="0" lang="da-DK" sz="2000" spc="-1" strike="noStrike">
                <a:solidFill>
                  <a:srgbClr val="ff0000"/>
                </a:solidFill>
                <a:latin typeface="Calibri"/>
              </a:rPr>
              <a:t> </a:t>
            </a:r>
            <a:r>
              <a:rPr b="0" lang="da-DK" sz="2000" spc="-1" strike="noStrike">
                <a:solidFill>
                  <a:srgbClr val="ff0000"/>
                </a:solidFill>
                <a:latin typeface="Calibri"/>
              </a:rPr>
              <a:t>V      </a:t>
            </a:r>
            <a:r>
              <a:rPr b="0" lang="da-DK" sz="2000" spc="-1" strike="noStrike">
                <a:solidFill>
                  <a:srgbClr val="00b050"/>
                </a:solidFill>
                <a:latin typeface="Calibri"/>
              </a:rPr>
              <a:t>M</a:t>
            </a:r>
            <a:r>
              <a:rPr b="0" lang="da-DK" sz="2000" spc="-1" strike="noStrike">
                <a:solidFill>
                  <a:srgbClr val="ff0000"/>
                </a:solidFill>
                <a:latin typeface="Calibri"/>
              </a:rPr>
              <a:t>     Ø</a:t>
            </a:r>
            <a:endParaRPr b="0" lang="da-DK" sz="2000" spc="-1" strike="noStrike">
              <a:latin typeface="Arial"/>
            </a:endParaRPr>
          </a:p>
          <a:p>
            <a:pPr>
              <a:lnSpc>
                <a:spcPct val="100000"/>
              </a:lnSpc>
            </a:pPr>
            <a:endParaRPr b="0" lang="da-DK" sz="2000" spc="-1" strike="noStrike">
              <a:latin typeface="Arial"/>
            </a:endParaRPr>
          </a:p>
          <a:p>
            <a:pPr>
              <a:lnSpc>
                <a:spcPct val="100000"/>
              </a:lnSpc>
            </a:pPr>
            <a:r>
              <a:rPr b="0" lang="da-DK" sz="2000" spc="-1" strike="noStrike">
                <a:solidFill>
                  <a:srgbClr val="ff0000"/>
                </a:solidFill>
                <a:latin typeface="Calibri"/>
              </a:rPr>
              <a:t>          </a:t>
            </a:r>
            <a:r>
              <a:rPr b="0" lang="da-DK" sz="2000" spc="-1" strike="noStrike">
                <a:solidFill>
                  <a:srgbClr val="ff0000"/>
                </a:solidFill>
                <a:latin typeface="Calibri"/>
              </a:rPr>
              <a:t>S</a:t>
            </a:r>
            <a:endParaRPr b="0" lang="da-DK" sz="2000" spc="-1" strike="noStrike">
              <a:latin typeface="Arial"/>
            </a:endParaRPr>
          </a:p>
          <a:p>
            <a:pPr>
              <a:lnSpc>
                <a:spcPct val="100000"/>
              </a:lnSpc>
            </a:pPr>
            <a:endParaRPr b="0" lang="da-DK" sz="2000" spc="-1" strike="noStrike">
              <a:latin typeface="Arial"/>
            </a:endParaRPr>
          </a:p>
          <a:p>
            <a:pPr>
              <a:lnSpc>
                <a:spcPct val="100000"/>
              </a:lnSpc>
            </a:pPr>
            <a:r>
              <a:rPr b="0" lang="da-DK" sz="2000" spc="-1" strike="noStrike">
                <a:solidFill>
                  <a:srgbClr val="00b050"/>
                </a:solidFill>
                <a:latin typeface="Calibri"/>
              </a:rPr>
              <a:t>Pas</a:t>
            </a:r>
            <a:endParaRPr b="0" lang="da-DK" sz="2000" spc="-1" strike="noStrike">
              <a:latin typeface="Arial"/>
            </a:endParaRPr>
          </a:p>
        </p:txBody>
      </p:sp>
      <p:pic>
        <p:nvPicPr>
          <p:cNvPr id="113" name="Billede 22" descr=""/>
          <p:cNvPicPr/>
          <p:nvPr/>
        </p:nvPicPr>
        <p:blipFill>
          <a:blip r:embed="rId2"/>
          <a:stretch/>
        </p:blipFill>
        <p:spPr>
          <a:xfrm rot="16200000">
            <a:off x="2512080" y="2427840"/>
            <a:ext cx="3594960" cy="2211120"/>
          </a:xfrm>
          <a:prstGeom prst="rect">
            <a:avLst/>
          </a:prstGeom>
          <a:ln>
            <a:noFill/>
          </a:ln>
        </p:spPr>
      </p:pic>
      <p:sp>
        <p:nvSpPr>
          <p:cNvPr id="114" name="CustomShape 7"/>
          <p:cNvSpPr/>
          <p:nvPr/>
        </p:nvSpPr>
        <p:spPr>
          <a:xfrm>
            <a:off x="3348000" y="3102120"/>
            <a:ext cx="1565280" cy="1903320"/>
          </a:xfrm>
          <a:prstGeom prst="rect">
            <a:avLst/>
          </a:prstGeom>
          <a:noFill/>
          <a:ln>
            <a:noFill/>
          </a:ln>
        </p:spPr>
        <p:style>
          <a:lnRef idx="0"/>
          <a:fillRef idx="0"/>
          <a:effectRef idx="0"/>
          <a:fontRef idx="minor"/>
        </p:style>
        <p:txBody>
          <a:bodyPr lIns="90000" rIns="90000" tIns="45000" bIns="45000"/>
          <a:p>
            <a:pPr>
              <a:lnSpc>
                <a:spcPct val="100000"/>
              </a:lnSpc>
            </a:pPr>
            <a:r>
              <a:rPr b="0" lang="da-DK" sz="2000" spc="-1" strike="noStrike">
                <a:solidFill>
                  <a:srgbClr val="ff0000"/>
                </a:solidFill>
                <a:latin typeface="Calibri"/>
              </a:rPr>
              <a:t> ♥</a:t>
            </a:r>
            <a:r>
              <a:rPr b="0" lang="da-DK" sz="2000" spc="-1" strike="noStrike">
                <a:solidFill>
                  <a:srgbClr val="00b0f0"/>
                </a:solidFill>
                <a:latin typeface="Calibri"/>
              </a:rPr>
              <a:t>               ♠</a:t>
            </a:r>
            <a:endParaRPr b="0" lang="da-DK" sz="2000" spc="-1" strike="noStrike">
              <a:latin typeface="Arial"/>
            </a:endParaRPr>
          </a:p>
          <a:p>
            <a:pPr>
              <a:lnSpc>
                <a:spcPct val="100000"/>
              </a:lnSpc>
            </a:pPr>
            <a:endParaRPr b="0" lang="da-DK" sz="2000" spc="-1" strike="noStrike">
              <a:latin typeface="Arial"/>
            </a:endParaRPr>
          </a:p>
          <a:p>
            <a:pPr>
              <a:lnSpc>
                <a:spcPct val="100000"/>
              </a:lnSpc>
            </a:pPr>
            <a:r>
              <a:rPr b="0" lang="da-DK" sz="2000" spc="-1" strike="noStrike">
                <a:solidFill>
                  <a:srgbClr val="ff0000"/>
                </a:solidFill>
                <a:latin typeface="Calibri"/>
              </a:rPr>
              <a:t>        </a:t>
            </a:r>
            <a:r>
              <a:rPr b="0" lang="da-DK" sz="2000" spc="-1" strike="noStrike">
                <a:solidFill>
                  <a:srgbClr val="ff0000"/>
                </a:solidFill>
                <a:latin typeface="Calibri"/>
              </a:rPr>
              <a:t>UT</a:t>
            </a:r>
            <a:endParaRPr b="0" lang="da-DK" sz="2000" spc="-1" strike="noStrike">
              <a:latin typeface="Arial"/>
            </a:endParaRPr>
          </a:p>
          <a:p>
            <a:pPr>
              <a:lnSpc>
                <a:spcPct val="100000"/>
              </a:lnSpc>
            </a:pPr>
            <a:endParaRPr b="0" lang="da-DK" sz="2000" spc="-1" strike="noStrike">
              <a:latin typeface="Arial"/>
            </a:endParaRPr>
          </a:p>
          <a:p>
            <a:pPr>
              <a:lnSpc>
                <a:spcPct val="100000"/>
              </a:lnSpc>
            </a:pPr>
            <a:r>
              <a:rPr b="0" lang="da-DK" sz="2000" spc="-1" strike="noStrike">
                <a:solidFill>
                  <a:srgbClr val="00b0f0"/>
                </a:solidFill>
                <a:latin typeface="Calibri"/>
              </a:rPr>
              <a:t> ♣               </a:t>
            </a:r>
            <a:r>
              <a:rPr b="0" lang="da-DK" sz="2000" spc="-1" strike="noStrike">
                <a:solidFill>
                  <a:srgbClr val="ff0000"/>
                </a:solidFill>
                <a:latin typeface="Calibri"/>
              </a:rPr>
              <a:t>♦</a:t>
            </a:r>
            <a:endParaRPr b="0" lang="da-DK" sz="2000" spc="-1" strike="noStrike">
              <a:latin typeface="Arial"/>
            </a:endParaRPr>
          </a:p>
          <a:p>
            <a:pPr>
              <a:lnSpc>
                <a:spcPct val="100000"/>
              </a:lnSpc>
            </a:pPr>
            <a:endParaRPr b="0" lang="da-DK" sz="2000" spc="-1" strike="noStrike">
              <a:latin typeface="Arial"/>
            </a:endParaRPr>
          </a:p>
          <a:p>
            <a:pPr>
              <a:lnSpc>
                <a:spcPct val="100000"/>
              </a:lnSpc>
            </a:pPr>
            <a:endParaRPr b="0" lang="da-DK" sz="2000" spc="-1" strike="noStrike">
              <a:latin typeface="Arial"/>
            </a:endParaRPr>
          </a:p>
        </p:txBody>
      </p:sp>
      <p:pic>
        <p:nvPicPr>
          <p:cNvPr id="115" name="Billede 24" descr=""/>
          <p:cNvPicPr/>
          <p:nvPr/>
        </p:nvPicPr>
        <p:blipFill>
          <a:blip r:embed="rId3"/>
          <a:stretch/>
        </p:blipFill>
        <p:spPr>
          <a:xfrm rot="16200000">
            <a:off x="5176080" y="2427840"/>
            <a:ext cx="3594960" cy="2211120"/>
          </a:xfrm>
          <a:prstGeom prst="rect">
            <a:avLst/>
          </a:prstGeom>
          <a:ln>
            <a:noFill/>
          </a:ln>
        </p:spPr>
      </p:pic>
      <p:sp>
        <p:nvSpPr>
          <p:cNvPr id="116" name="CustomShape 8"/>
          <p:cNvSpPr/>
          <p:nvPr/>
        </p:nvSpPr>
        <p:spPr>
          <a:xfrm>
            <a:off x="6012000" y="3102120"/>
            <a:ext cx="1439640" cy="1903320"/>
          </a:xfrm>
          <a:prstGeom prst="rect">
            <a:avLst/>
          </a:prstGeom>
          <a:noFill/>
          <a:ln>
            <a:noFill/>
          </a:ln>
        </p:spPr>
        <p:style>
          <a:lnRef idx="0"/>
          <a:fillRef idx="0"/>
          <a:effectRef idx="0"/>
          <a:fontRef idx="minor"/>
        </p:style>
        <p:txBody>
          <a:bodyPr lIns="90000" rIns="90000" tIns="45000" bIns="45000"/>
          <a:p>
            <a:pPr>
              <a:lnSpc>
                <a:spcPct val="100000"/>
              </a:lnSpc>
            </a:pPr>
            <a:r>
              <a:rPr b="0" lang="da-DK" sz="2000" spc="-1" strike="noStrike">
                <a:solidFill>
                  <a:srgbClr val="ff0000"/>
                </a:solidFill>
                <a:latin typeface="Calibri"/>
              </a:rPr>
              <a:t> </a:t>
            </a:r>
            <a:endParaRPr b="0" lang="da-DK" sz="2000" spc="-1" strike="noStrike">
              <a:latin typeface="Arial"/>
            </a:endParaRPr>
          </a:p>
          <a:p>
            <a:pPr>
              <a:lnSpc>
                <a:spcPct val="100000"/>
              </a:lnSpc>
            </a:pPr>
            <a:endParaRPr b="0" lang="da-DK" sz="2000" spc="-1" strike="noStrike">
              <a:latin typeface="Arial"/>
            </a:endParaRPr>
          </a:p>
          <a:p>
            <a:pPr>
              <a:lnSpc>
                <a:spcPct val="100000"/>
              </a:lnSpc>
            </a:pPr>
            <a:r>
              <a:rPr b="0" lang="da-DK" sz="2000" spc="-1" strike="noStrike">
                <a:solidFill>
                  <a:srgbClr val="ff0000"/>
                </a:solidFill>
                <a:latin typeface="Calibri"/>
              </a:rPr>
              <a:t> </a:t>
            </a:r>
            <a:endParaRPr b="0" lang="da-DK" sz="2000" spc="-1" strike="noStrike">
              <a:latin typeface="Arial"/>
            </a:endParaRPr>
          </a:p>
          <a:p>
            <a:pPr>
              <a:lnSpc>
                <a:spcPct val="100000"/>
              </a:lnSpc>
            </a:pPr>
            <a:endParaRPr b="0" lang="da-DK" sz="2000" spc="-1" strike="noStrike">
              <a:latin typeface="Arial"/>
            </a:endParaRPr>
          </a:p>
          <a:p>
            <a:pPr>
              <a:lnSpc>
                <a:spcPct val="100000"/>
              </a:lnSpc>
            </a:pPr>
            <a:r>
              <a:rPr b="0" lang="da-DK" sz="2000" spc="-1" strike="noStrike">
                <a:solidFill>
                  <a:srgbClr val="00b0f0"/>
                </a:solidFill>
                <a:latin typeface="Calibri"/>
              </a:rPr>
              <a:t>  </a:t>
            </a:r>
            <a:r>
              <a:rPr b="0" lang="da-DK" sz="2000" spc="-1" strike="noStrike">
                <a:solidFill>
                  <a:srgbClr val="ff0000"/>
                </a:solidFill>
                <a:latin typeface="Calibri"/>
              </a:rPr>
              <a:t>D</a:t>
            </a:r>
            <a:r>
              <a:rPr b="0" lang="da-DK" sz="2000" spc="-1" strike="noStrike">
                <a:solidFill>
                  <a:srgbClr val="00b0f0"/>
                </a:solidFill>
                <a:latin typeface="Calibri"/>
              </a:rPr>
              <a:t>    RD</a:t>
            </a:r>
            <a:endParaRPr b="0" lang="da-DK" sz="2000" spc="-1" strike="noStrike">
              <a:latin typeface="Arial"/>
            </a:endParaRPr>
          </a:p>
          <a:p>
            <a:pPr>
              <a:lnSpc>
                <a:spcPct val="100000"/>
              </a:lnSpc>
            </a:pPr>
            <a:endParaRPr b="0" lang="da-DK" sz="2000" spc="-1" strike="noStrike">
              <a:latin typeface="Arial"/>
            </a:endParaRPr>
          </a:p>
          <a:p>
            <a:pPr>
              <a:lnSpc>
                <a:spcPct val="100000"/>
              </a:lnSpc>
            </a:pPr>
            <a:r>
              <a:rPr b="0" lang="da-DK" sz="2000" spc="-1" strike="noStrike">
                <a:solidFill>
                  <a:srgbClr val="00b050"/>
                </a:solidFill>
                <a:latin typeface="Calibri"/>
              </a:rPr>
              <a:t>uD</a:t>
            </a:r>
            <a:endParaRPr b="0" lang="da-DK" sz="2000" spc="-1" strike="noStrike">
              <a:latin typeface="Arial"/>
            </a:endParaRPr>
          </a:p>
        </p:txBody>
      </p:sp>
    </p:spTree>
  </p:cSld>
  <p:timing>
    <p:tnLst>
      <p:par>
        <p:cTn id="350" dur="indefinite" restart="never" nodeType="tmRoot">
          <p:childTnLst>
            <p:seq>
              <p:cTn id="351" dur="indefinite" nodeType="mainSeq">
                <p:childTnLst>
                  <p:par>
                    <p:cTn id="352" fill="hold">
                      <p:stCondLst>
                        <p:cond delay="indefinite"/>
                      </p:stCondLst>
                      <p:childTnLst>
                        <p:par>
                          <p:cTn id="353" fill="hold">
                            <p:stCondLst>
                              <p:cond delay="0"/>
                            </p:stCondLst>
                            <p:childTnLst>
                              <p:par>
                                <p:cTn id="354" nodeType="clickEffect" fill="hold" presetClass="entr" presetID="10">
                                  <p:stCondLst>
                                    <p:cond delay="0"/>
                                  </p:stCondLst>
                                  <p:childTnLst>
                                    <p:set>
                                      <p:cBhvr>
                                        <p:cTn id="355" dur="1" fill="hold">
                                          <p:stCondLst>
                                            <p:cond delay="0"/>
                                          </p:stCondLst>
                                        </p:cTn>
                                        <p:tgtEl>
                                          <p:spTgt spid="106"/>
                                        </p:tgtEl>
                                        <p:attrNameLst>
                                          <p:attrName>style.visibility</p:attrName>
                                        </p:attrNameLst>
                                      </p:cBhvr>
                                      <p:to>
                                        <p:strVal val="visible"/>
                                      </p:to>
                                    </p:set>
                                    <p:animEffect filter="fade" transition="in">
                                      <p:cBhvr additive="repl">
                                        <p:cTn id="356" dur="500"/>
                                        <p:tgtEl>
                                          <p:spTgt spid="106"/>
                                        </p:tgtEl>
                                      </p:cBhvr>
                                    </p:animEffect>
                                  </p:childTnLst>
                                </p:cTn>
                              </p:par>
                            </p:childTnLst>
                          </p:cTn>
                        </p:par>
                      </p:childTnLst>
                    </p:cTn>
                  </p:par>
                  <p:par>
                    <p:cTn id="357" fill="hold">
                      <p:stCondLst>
                        <p:cond delay="indefinite"/>
                      </p:stCondLst>
                      <p:childTnLst>
                        <p:par>
                          <p:cTn id="358" fill="hold">
                            <p:stCondLst>
                              <p:cond delay="0"/>
                            </p:stCondLst>
                            <p:childTnLst>
                              <p:par>
                                <p:cTn id="359" nodeType="clickEffect" fill="hold" presetClass="entr" presetID="42">
                                  <p:stCondLst>
                                    <p:cond delay="0"/>
                                  </p:stCondLst>
                                  <p:childTnLst>
                                    <p:set>
                                      <p:cBhvr>
                                        <p:cTn id="360" dur="1" fill="hold">
                                          <p:stCondLst>
                                            <p:cond delay="0"/>
                                          </p:stCondLst>
                                        </p:cTn>
                                        <p:tgtEl>
                                          <p:spTgt spid="112"/>
                                        </p:tgtEl>
                                        <p:attrNameLst>
                                          <p:attrName>style.visibility</p:attrName>
                                        </p:attrNameLst>
                                      </p:cBhvr>
                                      <p:to>
                                        <p:strVal val="visible"/>
                                      </p:to>
                                    </p:set>
                                    <p:animEffect filter="fade" transition="in">
                                      <p:cBhvr additive="repl">
                                        <p:cTn id="361" dur="1000"/>
                                        <p:tgtEl>
                                          <p:spTgt spid="112"/>
                                        </p:tgtEl>
                                      </p:cBhvr>
                                    </p:animEffect>
                                    <p:anim calcmode="lin" valueType="num">
                                      <p:cBhvr additive="repl">
                                        <p:cTn id="362" dur="1000" fill="hold"/>
                                        <p:tgtEl>
                                          <p:spTgt spid="112"/>
                                        </p:tgtEl>
                                        <p:attrNameLst>
                                          <p:attrName>ppt_x</p:attrName>
                                        </p:attrNameLst>
                                      </p:cBhvr>
                                      <p:tavLst>
                                        <p:tav tm="0">
                                          <p:val>
                                            <p:strVal val="#ppt_x"/>
                                          </p:val>
                                        </p:tav>
                                        <p:tav tm="100000">
                                          <p:val>
                                            <p:strVal val="#ppt_x"/>
                                          </p:val>
                                        </p:tav>
                                      </p:tavLst>
                                    </p:anim>
                                    <p:anim calcmode="lin" valueType="num">
                                      <p:cBhvr additive="repl">
                                        <p:cTn id="363"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364" fill="hold">
                      <p:stCondLst>
                        <p:cond delay="indefinite"/>
                      </p:stCondLst>
                      <p:childTnLst>
                        <p:par>
                          <p:cTn id="365" fill="hold">
                            <p:stCondLst>
                              <p:cond delay="0"/>
                            </p:stCondLst>
                            <p:childTnLst>
                              <p:par>
                                <p:cTn id="366" nodeType="clickEffect" fill="hold" presetClass="entr" presetID="10">
                                  <p:stCondLst>
                                    <p:cond delay="0"/>
                                  </p:stCondLst>
                                  <p:childTnLst>
                                    <p:set>
                                      <p:cBhvr>
                                        <p:cTn id="367" dur="1" fill="hold">
                                          <p:stCondLst>
                                            <p:cond delay="0"/>
                                          </p:stCondLst>
                                        </p:cTn>
                                        <p:tgtEl>
                                          <p:spTgt spid="113"/>
                                        </p:tgtEl>
                                        <p:attrNameLst>
                                          <p:attrName>style.visibility</p:attrName>
                                        </p:attrNameLst>
                                      </p:cBhvr>
                                      <p:to>
                                        <p:strVal val="visible"/>
                                      </p:to>
                                    </p:set>
                                    <p:animEffect filter="fade" transition="in">
                                      <p:cBhvr additive="repl">
                                        <p:cTn id="368" dur="500"/>
                                        <p:tgtEl>
                                          <p:spTgt spid="113"/>
                                        </p:tgtEl>
                                      </p:cBhvr>
                                    </p:animEffect>
                                  </p:childTnLst>
                                </p:cTn>
                              </p:par>
                            </p:childTnLst>
                          </p:cTn>
                        </p:par>
                      </p:childTnLst>
                    </p:cTn>
                  </p:par>
                  <p:par>
                    <p:cTn id="369" fill="hold">
                      <p:stCondLst>
                        <p:cond delay="indefinite"/>
                      </p:stCondLst>
                      <p:childTnLst>
                        <p:par>
                          <p:cTn id="370" fill="hold">
                            <p:stCondLst>
                              <p:cond delay="0"/>
                            </p:stCondLst>
                            <p:childTnLst>
                              <p:par>
                                <p:cTn id="371" nodeType="clickEffect" fill="hold" presetClass="entr" presetID="42">
                                  <p:stCondLst>
                                    <p:cond delay="0"/>
                                  </p:stCondLst>
                                  <p:childTnLst>
                                    <p:set>
                                      <p:cBhvr>
                                        <p:cTn id="372" dur="1" fill="hold">
                                          <p:stCondLst>
                                            <p:cond delay="0"/>
                                          </p:stCondLst>
                                        </p:cTn>
                                        <p:tgtEl>
                                          <p:spTgt spid="114"/>
                                        </p:tgtEl>
                                        <p:attrNameLst>
                                          <p:attrName>style.visibility</p:attrName>
                                        </p:attrNameLst>
                                      </p:cBhvr>
                                      <p:to>
                                        <p:strVal val="visible"/>
                                      </p:to>
                                    </p:set>
                                    <p:animEffect filter="fade" transition="in">
                                      <p:cBhvr additive="repl">
                                        <p:cTn id="373" dur="1000"/>
                                        <p:tgtEl>
                                          <p:spTgt spid="114"/>
                                        </p:tgtEl>
                                      </p:cBhvr>
                                    </p:animEffect>
                                    <p:anim calcmode="lin" valueType="num">
                                      <p:cBhvr additive="repl">
                                        <p:cTn id="374" dur="1000" fill="hold"/>
                                        <p:tgtEl>
                                          <p:spTgt spid="114"/>
                                        </p:tgtEl>
                                        <p:attrNameLst>
                                          <p:attrName>ppt_x</p:attrName>
                                        </p:attrNameLst>
                                      </p:cBhvr>
                                      <p:tavLst>
                                        <p:tav tm="0">
                                          <p:val>
                                            <p:strVal val="#ppt_x"/>
                                          </p:val>
                                        </p:tav>
                                        <p:tav tm="100000">
                                          <p:val>
                                            <p:strVal val="#ppt_x"/>
                                          </p:val>
                                        </p:tav>
                                      </p:tavLst>
                                    </p:anim>
                                    <p:anim calcmode="lin" valueType="num">
                                      <p:cBhvr additive="repl">
                                        <p:cTn id="375"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par>
                    <p:cTn id="376" fill="hold">
                      <p:stCondLst>
                        <p:cond delay="indefinite"/>
                      </p:stCondLst>
                      <p:childTnLst>
                        <p:par>
                          <p:cTn id="377" fill="hold">
                            <p:stCondLst>
                              <p:cond delay="0"/>
                            </p:stCondLst>
                            <p:childTnLst>
                              <p:par>
                                <p:cTn id="378" nodeType="clickEffect" fill="hold" presetClass="entr" presetID="10">
                                  <p:stCondLst>
                                    <p:cond delay="0"/>
                                  </p:stCondLst>
                                  <p:childTnLst>
                                    <p:set>
                                      <p:cBhvr>
                                        <p:cTn id="379" dur="1" fill="hold">
                                          <p:stCondLst>
                                            <p:cond delay="0"/>
                                          </p:stCondLst>
                                        </p:cTn>
                                        <p:tgtEl>
                                          <p:spTgt spid="115"/>
                                        </p:tgtEl>
                                        <p:attrNameLst>
                                          <p:attrName>style.visibility</p:attrName>
                                        </p:attrNameLst>
                                      </p:cBhvr>
                                      <p:to>
                                        <p:strVal val="visible"/>
                                      </p:to>
                                    </p:set>
                                    <p:animEffect filter="fade" transition="in">
                                      <p:cBhvr additive="repl">
                                        <p:cTn id="380" dur="500"/>
                                        <p:tgtEl>
                                          <p:spTgt spid="115"/>
                                        </p:tgtEl>
                                      </p:cBhvr>
                                    </p:animEffect>
                                  </p:childTnLst>
                                </p:cTn>
                              </p:par>
                            </p:childTnLst>
                          </p:cTn>
                        </p:par>
                      </p:childTnLst>
                    </p:cTn>
                  </p:par>
                  <p:par>
                    <p:cTn id="381" fill="hold">
                      <p:stCondLst>
                        <p:cond delay="indefinite"/>
                      </p:stCondLst>
                      <p:childTnLst>
                        <p:par>
                          <p:cTn id="382" fill="hold">
                            <p:stCondLst>
                              <p:cond delay="0"/>
                            </p:stCondLst>
                            <p:childTnLst>
                              <p:par>
                                <p:cTn id="383" nodeType="clickEffect" fill="hold" presetClass="entr" presetID="42">
                                  <p:stCondLst>
                                    <p:cond delay="0"/>
                                  </p:stCondLst>
                                  <p:childTnLst>
                                    <p:set>
                                      <p:cBhvr>
                                        <p:cTn id="384" dur="1" fill="hold">
                                          <p:stCondLst>
                                            <p:cond delay="0"/>
                                          </p:stCondLst>
                                        </p:cTn>
                                        <p:tgtEl>
                                          <p:spTgt spid="116"/>
                                        </p:tgtEl>
                                        <p:attrNameLst>
                                          <p:attrName>style.visibility</p:attrName>
                                        </p:attrNameLst>
                                      </p:cBhvr>
                                      <p:to>
                                        <p:strVal val="visible"/>
                                      </p:to>
                                    </p:set>
                                    <p:animEffect filter="fade" transition="in">
                                      <p:cBhvr additive="repl">
                                        <p:cTn id="385" dur="1000"/>
                                        <p:tgtEl>
                                          <p:spTgt spid="116"/>
                                        </p:tgtEl>
                                      </p:cBhvr>
                                    </p:animEffect>
                                    <p:anim calcmode="lin" valueType="num">
                                      <p:cBhvr additive="repl">
                                        <p:cTn id="386" dur="1000" fill="hold"/>
                                        <p:tgtEl>
                                          <p:spTgt spid="116"/>
                                        </p:tgtEl>
                                        <p:attrNameLst>
                                          <p:attrName>ppt_x</p:attrName>
                                        </p:attrNameLst>
                                      </p:cBhvr>
                                      <p:tavLst>
                                        <p:tav tm="0">
                                          <p:val>
                                            <p:strVal val="#ppt_x"/>
                                          </p:val>
                                        </p:tav>
                                        <p:tav tm="100000">
                                          <p:val>
                                            <p:strVal val="#ppt_x"/>
                                          </p:val>
                                        </p:tav>
                                      </p:tavLst>
                                    </p:anim>
                                    <p:anim calcmode="lin" valueType="num">
                                      <p:cBhvr additive="repl">
                                        <p:cTn id="387"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388" fill="hold">
                      <p:stCondLst>
                        <p:cond delay="indefinite"/>
                      </p:stCondLst>
                      <p:childTnLst>
                        <p:par>
                          <p:cTn id="389" fill="hold">
                            <p:stCondLst>
                              <p:cond delay="0"/>
                            </p:stCondLst>
                            <p:childTnLst>
                              <p:par>
                                <p:cTn id="390" nodeType="clickEffect" fill="hold" presetClass="entr" presetID="2" presetSubtype="4">
                                  <p:stCondLst>
                                    <p:cond delay="0"/>
                                  </p:stCondLst>
                                  <p:childTnLst>
                                    <p:set>
                                      <p:cBhvr>
                                        <p:cTn id="391" dur="1" fill="hold">
                                          <p:stCondLst>
                                            <p:cond delay="0"/>
                                          </p:stCondLst>
                                        </p:cTn>
                                        <p:tgtEl>
                                          <p:spTgt spid="108"/>
                                        </p:tgtEl>
                                        <p:attrNameLst>
                                          <p:attrName>style.visibility</p:attrName>
                                        </p:attrNameLst>
                                      </p:cBhvr>
                                      <p:to>
                                        <p:strVal val="visible"/>
                                      </p:to>
                                    </p:set>
                                    <p:anim calcmode="lin" valueType="num">
                                      <p:cBhvr additive="repl">
                                        <p:cTn id="392" dur="500" fill="hold"/>
                                        <p:tgtEl>
                                          <p:spTgt spid="108"/>
                                        </p:tgtEl>
                                        <p:attrNameLst>
                                          <p:attrName>ppt_x</p:attrName>
                                        </p:attrNameLst>
                                      </p:cBhvr>
                                      <p:tavLst>
                                        <p:tav tm="0">
                                          <p:val>
                                            <p:strVal val="#ppt_x"/>
                                          </p:val>
                                        </p:tav>
                                        <p:tav tm="100000">
                                          <p:val>
                                            <p:strVal val="#ppt_x"/>
                                          </p:val>
                                        </p:tav>
                                      </p:tavLst>
                                    </p:anim>
                                    <p:anim calcmode="lin" valueType="num">
                                      <p:cBhvr additive="repl">
                                        <p:cTn id="393"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394" fill="hold">
                      <p:stCondLst>
                        <p:cond delay="indefinite"/>
                      </p:stCondLst>
                      <p:childTnLst>
                        <p:par>
                          <p:cTn id="395" fill="hold">
                            <p:stCondLst>
                              <p:cond delay="0"/>
                            </p:stCondLst>
                            <p:childTnLst>
                              <p:par>
                                <p:cTn id="396" nodeType="clickEffect" fill="hold" presetClass="entr" presetID="2" presetSubtype="4">
                                  <p:stCondLst>
                                    <p:cond delay="0"/>
                                  </p:stCondLst>
                                  <p:childTnLst>
                                    <p:set>
                                      <p:cBhvr>
                                        <p:cTn id="397" dur="1" fill="hold">
                                          <p:stCondLst>
                                            <p:cond delay="0"/>
                                          </p:stCondLst>
                                        </p:cTn>
                                        <p:tgtEl>
                                          <p:spTgt spid="111"/>
                                        </p:tgtEl>
                                        <p:attrNameLst>
                                          <p:attrName>style.visibility</p:attrName>
                                        </p:attrNameLst>
                                      </p:cBhvr>
                                      <p:to>
                                        <p:strVal val="visible"/>
                                      </p:to>
                                    </p:set>
                                    <p:anim calcmode="lin" valueType="num">
                                      <p:cBhvr additive="repl">
                                        <p:cTn id="398" dur="500" fill="hold"/>
                                        <p:tgtEl>
                                          <p:spTgt spid="111"/>
                                        </p:tgtEl>
                                        <p:attrNameLst>
                                          <p:attrName>ppt_x</p:attrName>
                                        </p:attrNameLst>
                                      </p:cBhvr>
                                      <p:tavLst>
                                        <p:tav tm="0">
                                          <p:val>
                                            <p:strVal val="#ppt_x"/>
                                          </p:val>
                                        </p:tav>
                                        <p:tav tm="100000">
                                          <p:val>
                                            <p:strVal val="#ppt_x"/>
                                          </p:val>
                                        </p:tav>
                                      </p:tavLst>
                                    </p:anim>
                                    <p:anim calcmode="lin" valueType="num">
                                      <p:cBhvr additive="repl">
                                        <p:cTn id="399"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CustomShape 1"/>
          <p:cNvSpPr/>
          <p:nvPr/>
        </p:nvSpPr>
        <p:spPr>
          <a:xfrm>
            <a:off x="468000" y="764640"/>
            <a:ext cx="8064000" cy="364680"/>
          </a:xfrm>
          <a:prstGeom prst="rect">
            <a:avLst/>
          </a:prstGeom>
          <a:noFill/>
          <a:ln>
            <a:noFill/>
          </a:ln>
        </p:spPr>
        <p:style>
          <a:lnRef idx="0"/>
          <a:fillRef idx="0"/>
          <a:effectRef idx="0"/>
          <a:fontRef idx="minor"/>
        </p:style>
        <p:txBody>
          <a:bodyPr lIns="90000" rIns="90000" tIns="45000" bIns="45000"/>
          <a:p>
            <a:pPr>
              <a:lnSpc>
                <a:spcPct val="100000"/>
              </a:lnSpc>
            </a:pPr>
            <a:r>
              <a:rPr b="1" lang="da-DK" sz="1800" spc="-1" strike="noStrike">
                <a:solidFill>
                  <a:srgbClr val="000000"/>
                </a:solidFill>
                <a:latin typeface="Calibri"/>
              </a:rPr>
              <a:t>5) Indlæsning af tilmeldinger fra CSV-fil (kommasepareret fil).</a:t>
            </a:r>
            <a:endParaRPr b="0" lang="da-DK" sz="1800" spc="-1" strike="noStrike">
              <a:latin typeface="Arial"/>
            </a:endParaRPr>
          </a:p>
        </p:txBody>
      </p:sp>
      <p:sp>
        <p:nvSpPr>
          <p:cNvPr id="118" name="CustomShape 2"/>
          <p:cNvSpPr/>
          <p:nvPr/>
        </p:nvSpPr>
        <p:spPr>
          <a:xfrm>
            <a:off x="0" y="-144360"/>
            <a:ext cx="304560" cy="304560"/>
          </a:xfrm>
          <a:prstGeom prst="rect">
            <a:avLst/>
          </a:prstGeom>
          <a:noFill/>
          <a:ln>
            <a:noFill/>
          </a:ln>
        </p:spPr>
        <p:style>
          <a:lnRef idx="0"/>
          <a:fillRef idx="0"/>
          <a:effectRef idx="0"/>
          <a:fontRef idx="minor"/>
        </p:style>
      </p:sp>
      <p:sp>
        <p:nvSpPr>
          <p:cNvPr id="119" name="CustomShape 3"/>
          <p:cNvSpPr/>
          <p:nvPr/>
        </p:nvSpPr>
        <p:spPr>
          <a:xfrm>
            <a:off x="152280" y="7920"/>
            <a:ext cx="304560" cy="304560"/>
          </a:xfrm>
          <a:prstGeom prst="rect">
            <a:avLst/>
          </a:prstGeom>
          <a:noFill/>
          <a:ln>
            <a:noFill/>
          </a:ln>
        </p:spPr>
        <p:style>
          <a:lnRef idx="0"/>
          <a:fillRef idx="0"/>
          <a:effectRef idx="0"/>
          <a:fontRef idx="minor"/>
        </p:style>
      </p:sp>
      <p:sp>
        <p:nvSpPr>
          <p:cNvPr id="120" name="CustomShape 4"/>
          <p:cNvSpPr/>
          <p:nvPr/>
        </p:nvSpPr>
        <p:spPr>
          <a:xfrm>
            <a:off x="2123640" y="4453560"/>
            <a:ext cx="4608000" cy="118764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Formatet til parturnering:</a:t>
            </a:r>
            <a:endParaRPr b="0" lang="da-DK" sz="1800" spc="-1" strike="noStrike">
              <a:latin typeface="Arial"/>
            </a:endParaRPr>
          </a:p>
          <a:p>
            <a:pPr>
              <a:lnSpc>
                <a:spcPct val="100000"/>
              </a:lnSpc>
            </a:pPr>
            <a:r>
              <a:rPr b="0" lang="da-DK" sz="1800" spc="-1" strike="noStrike">
                <a:solidFill>
                  <a:srgbClr val="000000"/>
                </a:solidFill>
                <a:latin typeface="Calibri"/>
              </a:rPr>
              <a:t>Medlemsnummer1,Medlemsnummer2</a:t>
            </a:r>
            <a:endParaRPr b="0" lang="da-DK" sz="1800" spc="-1" strike="noStrike">
              <a:latin typeface="Arial"/>
            </a:endParaRPr>
          </a:p>
          <a:p>
            <a:pPr>
              <a:lnSpc>
                <a:spcPct val="100000"/>
              </a:lnSpc>
            </a:pPr>
            <a:r>
              <a:rPr b="0" lang="da-DK" sz="1800" spc="-1" strike="noStrike">
                <a:solidFill>
                  <a:srgbClr val="000000"/>
                </a:solidFill>
                <a:latin typeface="Calibri"/>
              </a:rPr>
              <a:t>Medlemsnummer 3, Medlemsnummer 4</a:t>
            </a:r>
            <a:endParaRPr b="0" lang="da-DK" sz="1800" spc="-1" strike="noStrike">
              <a:latin typeface="Arial"/>
            </a:endParaRPr>
          </a:p>
          <a:p>
            <a:pPr>
              <a:lnSpc>
                <a:spcPct val="100000"/>
              </a:lnSpc>
            </a:pPr>
            <a:r>
              <a:rPr b="0" lang="da-DK" sz="1800" spc="-1" strike="noStrike">
                <a:solidFill>
                  <a:srgbClr val="000000"/>
                </a:solidFill>
                <a:latin typeface="Calibri"/>
              </a:rPr>
              <a:t>Osv.</a:t>
            </a:r>
            <a:endParaRPr b="0" lang="da-DK" sz="1800" spc="-1" strike="noStrike">
              <a:latin typeface="Arial"/>
            </a:endParaRPr>
          </a:p>
        </p:txBody>
      </p:sp>
      <p:pic>
        <p:nvPicPr>
          <p:cNvPr id="121" name="Billede 1" descr=""/>
          <p:cNvPicPr/>
          <p:nvPr/>
        </p:nvPicPr>
        <p:blipFill>
          <a:blip r:embed="rId1"/>
          <a:stretch/>
        </p:blipFill>
        <p:spPr>
          <a:xfrm>
            <a:off x="468000" y="1196640"/>
            <a:ext cx="5039640" cy="3012840"/>
          </a:xfrm>
          <a:prstGeom prst="rect">
            <a:avLst/>
          </a:prstGeom>
          <a:ln>
            <a:noFill/>
          </a:ln>
        </p:spPr>
      </p:pic>
      <p:sp>
        <p:nvSpPr>
          <p:cNvPr id="122" name="CustomShape 5"/>
          <p:cNvSpPr/>
          <p:nvPr/>
        </p:nvSpPr>
        <p:spPr>
          <a:xfrm>
            <a:off x="5724000" y="1196640"/>
            <a:ext cx="2952000" cy="146196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Tilmeldinger kan indlæses fra CSV-fil, som kan være dannet fra et regneark eller fx fra en tilmelding i Mbridge.dk/xxxx,</a:t>
            </a:r>
            <a:endParaRPr b="0" lang="da-DK" sz="1800" spc="-1" strike="noStrike">
              <a:latin typeface="Arial"/>
            </a:endParaRPr>
          </a:p>
          <a:p>
            <a:pPr>
              <a:lnSpc>
                <a:spcPct val="100000"/>
              </a:lnSpc>
            </a:pPr>
            <a:r>
              <a:rPr b="0" lang="da-DK" sz="1800" spc="-1" strike="noStrike">
                <a:solidFill>
                  <a:srgbClr val="000000"/>
                </a:solidFill>
                <a:latin typeface="Calibri"/>
              </a:rPr>
              <a:t>(xxxx er klubnummer)</a:t>
            </a:r>
            <a:endParaRPr b="0" lang="da-DK" sz="1800" spc="-1" strike="noStrike">
              <a:latin typeface="Arial"/>
            </a:endParaRPr>
          </a:p>
        </p:txBody>
      </p:sp>
      <p:sp>
        <p:nvSpPr>
          <p:cNvPr id="123" name="CustomShape 6"/>
          <p:cNvSpPr/>
          <p:nvPr/>
        </p:nvSpPr>
        <p:spPr>
          <a:xfrm>
            <a:off x="468000" y="4453560"/>
            <a:ext cx="1727280" cy="173628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32726,32745</a:t>
            </a:r>
            <a:endParaRPr b="0" lang="da-DK" sz="1800" spc="-1" strike="noStrike">
              <a:latin typeface="Arial"/>
            </a:endParaRPr>
          </a:p>
          <a:p>
            <a:pPr>
              <a:lnSpc>
                <a:spcPct val="100000"/>
              </a:lnSpc>
            </a:pPr>
            <a:r>
              <a:rPr b="0" lang="da-DK" sz="1800" spc="-1" strike="noStrike">
                <a:solidFill>
                  <a:srgbClr val="000000"/>
                </a:solidFill>
                <a:latin typeface="Calibri"/>
              </a:rPr>
              <a:t>32744,32443</a:t>
            </a:r>
            <a:endParaRPr b="0" lang="da-DK" sz="1800" spc="-1" strike="noStrike">
              <a:latin typeface="Arial"/>
            </a:endParaRPr>
          </a:p>
          <a:p>
            <a:pPr>
              <a:lnSpc>
                <a:spcPct val="100000"/>
              </a:lnSpc>
            </a:pPr>
            <a:r>
              <a:rPr b="0" lang="da-DK" sz="1800" spc="-1" strike="noStrike">
                <a:solidFill>
                  <a:srgbClr val="000000"/>
                </a:solidFill>
                <a:latin typeface="Calibri"/>
              </a:rPr>
              <a:t>32737,32734</a:t>
            </a:r>
            <a:endParaRPr b="0" lang="da-DK" sz="1800" spc="-1" strike="noStrike">
              <a:latin typeface="Arial"/>
            </a:endParaRPr>
          </a:p>
          <a:p>
            <a:pPr>
              <a:lnSpc>
                <a:spcPct val="100000"/>
              </a:lnSpc>
            </a:pPr>
            <a:r>
              <a:rPr b="0" lang="da-DK" sz="1800" spc="-1" strike="noStrike">
                <a:solidFill>
                  <a:srgbClr val="000000"/>
                </a:solidFill>
                <a:latin typeface="Calibri"/>
              </a:rPr>
              <a:t>32739,32738</a:t>
            </a:r>
            <a:endParaRPr b="0" lang="da-DK" sz="1800" spc="-1" strike="noStrike">
              <a:latin typeface="Arial"/>
            </a:endParaRPr>
          </a:p>
          <a:p>
            <a:pPr>
              <a:lnSpc>
                <a:spcPct val="100000"/>
              </a:lnSpc>
            </a:pPr>
            <a:r>
              <a:rPr b="0" lang="da-DK" sz="1800" spc="-1" strike="noStrike">
                <a:solidFill>
                  <a:srgbClr val="000000"/>
                </a:solidFill>
                <a:latin typeface="Calibri"/>
              </a:rPr>
              <a:t>30822,31668</a:t>
            </a:r>
            <a:endParaRPr b="0" lang="da-DK" sz="1800" spc="-1" strike="noStrike">
              <a:latin typeface="Arial"/>
            </a:endParaRPr>
          </a:p>
          <a:p>
            <a:pPr>
              <a:lnSpc>
                <a:spcPct val="100000"/>
              </a:lnSpc>
            </a:pPr>
            <a:r>
              <a:rPr b="0" lang="da-DK" sz="1800" spc="-1" strike="noStrike">
                <a:solidFill>
                  <a:srgbClr val="000000"/>
                </a:solidFill>
                <a:latin typeface="Calibri"/>
              </a:rPr>
              <a:t>31466,30805</a:t>
            </a:r>
            <a:endParaRPr b="0" lang="da-DK" sz="1800" spc="-1" strike="noStrike">
              <a:latin typeface="Arial"/>
            </a:endParaRPr>
          </a:p>
        </p:txBody>
      </p:sp>
      <p:sp>
        <p:nvSpPr>
          <p:cNvPr id="124" name="CustomShape 7"/>
          <p:cNvSpPr/>
          <p:nvPr/>
        </p:nvSpPr>
        <p:spPr>
          <a:xfrm>
            <a:off x="5724000" y="3840840"/>
            <a:ext cx="2952000" cy="36468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Vælg indlæsning fra csv-fil</a:t>
            </a:r>
            <a:endParaRPr b="0" lang="da-DK" sz="1800" spc="-1" strike="noStrike">
              <a:latin typeface="Arial"/>
            </a:endParaRPr>
          </a:p>
        </p:txBody>
      </p:sp>
      <p:sp>
        <p:nvSpPr>
          <p:cNvPr id="125" name="CustomShape 8"/>
          <p:cNvSpPr/>
          <p:nvPr/>
        </p:nvSpPr>
        <p:spPr>
          <a:xfrm rot="10800000">
            <a:off x="2196000" y="3573360"/>
            <a:ext cx="3528000" cy="452160"/>
          </a:xfrm>
          <a:prstGeom prst="curvedConnector3">
            <a:avLst>
              <a:gd name="adj1" fmla="val 50000"/>
            </a:avLst>
          </a:prstGeom>
          <a:noFill/>
          <a:ln>
            <a:solidFill>
              <a:srgbClr val="ff0000"/>
            </a:solidFill>
            <a:round/>
            <a:tailEnd len="med" type="triangle" w="med"/>
          </a:ln>
        </p:spPr>
        <p:style>
          <a:lnRef idx="1">
            <a:schemeClr val="accent1"/>
          </a:lnRef>
          <a:fillRef idx="0">
            <a:schemeClr val="accent1"/>
          </a:fillRef>
          <a:effectRef idx="0">
            <a:schemeClr val="accent1"/>
          </a:effectRef>
          <a:fontRef idx="minor"/>
        </p:style>
      </p:sp>
    </p:spTree>
  </p:cSld>
  <p:timing>
    <p:tnLst>
      <p:par>
        <p:cTn id="400" dur="indefinite" restart="never" nodeType="tmRoot">
          <p:childTnLst>
            <p:seq>
              <p:cTn id="401" dur="indefinite" nodeType="mainSeq">
                <p:childTnLst>
                  <p:par>
                    <p:cTn id="402" fill="hold">
                      <p:stCondLst>
                        <p:cond delay="indefinite"/>
                      </p:stCondLst>
                      <p:childTnLst>
                        <p:par>
                          <p:cTn id="403" fill="hold">
                            <p:stCondLst>
                              <p:cond delay="0"/>
                            </p:stCondLst>
                            <p:childTnLst>
                              <p:par>
                                <p:cTn id="404" nodeType="clickEffect" fill="hold" presetClass="entr" presetID="2" presetSubtype="4">
                                  <p:stCondLst>
                                    <p:cond delay="0"/>
                                  </p:stCondLst>
                                  <p:childTnLst>
                                    <p:set>
                                      <p:cBhvr>
                                        <p:cTn id="405" dur="1" fill="hold">
                                          <p:stCondLst>
                                            <p:cond delay="0"/>
                                          </p:stCondLst>
                                        </p:cTn>
                                        <p:tgtEl>
                                          <p:spTgt spid="121"/>
                                        </p:tgtEl>
                                        <p:attrNameLst>
                                          <p:attrName>style.visibility</p:attrName>
                                        </p:attrNameLst>
                                      </p:cBhvr>
                                      <p:to>
                                        <p:strVal val="visible"/>
                                      </p:to>
                                    </p:set>
                                    <p:anim calcmode="lin" valueType="num">
                                      <p:cBhvr additive="repl">
                                        <p:cTn id="406" dur="500" fill="hold"/>
                                        <p:tgtEl>
                                          <p:spTgt spid="121"/>
                                        </p:tgtEl>
                                        <p:attrNameLst>
                                          <p:attrName>ppt_x</p:attrName>
                                        </p:attrNameLst>
                                      </p:cBhvr>
                                      <p:tavLst>
                                        <p:tav tm="0">
                                          <p:val>
                                            <p:strVal val="#ppt_x"/>
                                          </p:val>
                                        </p:tav>
                                        <p:tav tm="100000">
                                          <p:val>
                                            <p:strVal val="#ppt_x"/>
                                          </p:val>
                                        </p:tav>
                                      </p:tavLst>
                                    </p:anim>
                                    <p:anim calcmode="lin" valueType="num">
                                      <p:cBhvr additive="repl">
                                        <p:cTn id="407"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408" fill="hold">
                      <p:stCondLst>
                        <p:cond delay="indefinite"/>
                      </p:stCondLst>
                      <p:childTnLst>
                        <p:par>
                          <p:cTn id="409" fill="hold">
                            <p:stCondLst>
                              <p:cond delay="0"/>
                            </p:stCondLst>
                            <p:childTnLst>
                              <p:par>
                                <p:cTn id="410" nodeType="clickEffect" fill="hold" presetClass="entr" presetID="2" presetSubtype="4">
                                  <p:stCondLst>
                                    <p:cond delay="0"/>
                                  </p:stCondLst>
                                  <p:childTnLst>
                                    <p:set>
                                      <p:cBhvr>
                                        <p:cTn id="411" dur="1" fill="hold">
                                          <p:stCondLst>
                                            <p:cond delay="0"/>
                                          </p:stCondLst>
                                        </p:cTn>
                                        <p:tgtEl>
                                          <p:spTgt spid="122"/>
                                        </p:tgtEl>
                                        <p:attrNameLst>
                                          <p:attrName>style.visibility</p:attrName>
                                        </p:attrNameLst>
                                      </p:cBhvr>
                                      <p:to>
                                        <p:strVal val="visible"/>
                                      </p:to>
                                    </p:set>
                                    <p:anim calcmode="lin" valueType="num">
                                      <p:cBhvr additive="repl">
                                        <p:cTn id="412" dur="500" fill="hold"/>
                                        <p:tgtEl>
                                          <p:spTgt spid="122"/>
                                        </p:tgtEl>
                                        <p:attrNameLst>
                                          <p:attrName>ppt_x</p:attrName>
                                        </p:attrNameLst>
                                      </p:cBhvr>
                                      <p:tavLst>
                                        <p:tav tm="0">
                                          <p:val>
                                            <p:strVal val="#ppt_x"/>
                                          </p:val>
                                        </p:tav>
                                        <p:tav tm="100000">
                                          <p:val>
                                            <p:strVal val="#ppt_x"/>
                                          </p:val>
                                        </p:tav>
                                      </p:tavLst>
                                    </p:anim>
                                    <p:anim calcmode="lin" valueType="num">
                                      <p:cBhvr additive="repl">
                                        <p:cTn id="413" dur="5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414" fill="hold">
                      <p:stCondLst>
                        <p:cond delay="indefinite"/>
                      </p:stCondLst>
                      <p:childTnLst>
                        <p:par>
                          <p:cTn id="415" fill="hold">
                            <p:stCondLst>
                              <p:cond delay="0"/>
                            </p:stCondLst>
                            <p:childTnLst>
                              <p:par>
                                <p:cTn id="416" nodeType="clickEffect" fill="hold" presetClass="entr" presetID="2" presetSubtype="4">
                                  <p:stCondLst>
                                    <p:cond delay="0"/>
                                  </p:stCondLst>
                                  <p:childTnLst>
                                    <p:set>
                                      <p:cBhvr>
                                        <p:cTn id="417" dur="1" fill="hold">
                                          <p:stCondLst>
                                            <p:cond delay="0"/>
                                          </p:stCondLst>
                                        </p:cTn>
                                        <p:tgtEl>
                                          <p:spTgt spid="120"/>
                                        </p:tgtEl>
                                        <p:attrNameLst>
                                          <p:attrName>style.visibility</p:attrName>
                                        </p:attrNameLst>
                                      </p:cBhvr>
                                      <p:to>
                                        <p:strVal val="visible"/>
                                      </p:to>
                                    </p:set>
                                    <p:anim calcmode="lin" valueType="num">
                                      <p:cBhvr additive="repl">
                                        <p:cTn id="418" dur="500" fill="hold"/>
                                        <p:tgtEl>
                                          <p:spTgt spid="120"/>
                                        </p:tgtEl>
                                        <p:attrNameLst>
                                          <p:attrName>ppt_x</p:attrName>
                                        </p:attrNameLst>
                                      </p:cBhvr>
                                      <p:tavLst>
                                        <p:tav tm="0">
                                          <p:val>
                                            <p:strVal val="#ppt_x"/>
                                          </p:val>
                                        </p:tav>
                                        <p:tav tm="100000">
                                          <p:val>
                                            <p:strVal val="#ppt_x"/>
                                          </p:val>
                                        </p:tav>
                                      </p:tavLst>
                                    </p:anim>
                                    <p:anim calcmode="lin" valueType="num">
                                      <p:cBhvr additive="repl">
                                        <p:cTn id="419"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420" fill="hold">
                      <p:stCondLst>
                        <p:cond delay="indefinite"/>
                      </p:stCondLst>
                      <p:childTnLst>
                        <p:par>
                          <p:cTn id="421" fill="hold">
                            <p:stCondLst>
                              <p:cond delay="0"/>
                            </p:stCondLst>
                            <p:childTnLst>
                              <p:par>
                                <p:cTn id="422" nodeType="clickEffect" fill="hold" presetClass="entr" presetID="2" presetSubtype="4">
                                  <p:stCondLst>
                                    <p:cond delay="0"/>
                                  </p:stCondLst>
                                  <p:childTnLst>
                                    <p:set>
                                      <p:cBhvr>
                                        <p:cTn id="423" dur="1" fill="hold">
                                          <p:stCondLst>
                                            <p:cond delay="0"/>
                                          </p:stCondLst>
                                        </p:cTn>
                                        <p:tgtEl>
                                          <p:spTgt spid="123"/>
                                        </p:tgtEl>
                                        <p:attrNameLst>
                                          <p:attrName>style.visibility</p:attrName>
                                        </p:attrNameLst>
                                      </p:cBhvr>
                                      <p:to>
                                        <p:strVal val="visible"/>
                                      </p:to>
                                    </p:set>
                                    <p:anim calcmode="lin" valueType="num">
                                      <p:cBhvr additive="repl">
                                        <p:cTn id="424" dur="500" fill="hold"/>
                                        <p:tgtEl>
                                          <p:spTgt spid="123"/>
                                        </p:tgtEl>
                                        <p:attrNameLst>
                                          <p:attrName>ppt_x</p:attrName>
                                        </p:attrNameLst>
                                      </p:cBhvr>
                                      <p:tavLst>
                                        <p:tav tm="0">
                                          <p:val>
                                            <p:strVal val="#ppt_x"/>
                                          </p:val>
                                        </p:tav>
                                        <p:tav tm="100000">
                                          <p:val>
                                            <p:strVal val="#ppt_x"/>
                                          </p:val>
                                        </p:tav>
                                      </p:tavLst>
                                    </p:anim>
                                    <p:anim calcmode="lin" valueType="num">
                                      <p:cBhvr additive="repl">
                                        <p:cTn id="425"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426" fill="hold">
                      <p:stCondLst>
                        <p:cond delay="indefinite"/>
                      </p:stCondLst>
                      <p:childTnLst>
                        <p:par>
                          <p:cTn id="427" fill="hold">
                            <p:stCondLst>
                              <p:cond delay="0"/>
                            </p:stCondLst>
                            <p:childTnLst>
                              <p:par>
                                <p:cTn id="428" nodeType="clickEffect" fill="hold" presetClass="entr" presetID="2" presetSubtype="4">
                                  <p:stCondLst>
                                    <p:cond delay="0"/>
                                  </p:stCondLst>
                                  <p:childTnLst>
                                    <p:set>
                                      <p:cBhvr>
                                        <p:cTn id="429" dur="1" fill="hold">
                                          <p:stCondLst>
                                            <p:cond delay="0"/>
                                          </p:stCondLst>
                                        </p:cTn>
                                        <p:tgtEl>
                                          <p:spTgt spid="124"/>
                                        </p:tgtEl>
                                        <p:attrNameLst>
                                          <p:attrName>style.visibility</p:attrName>
                                        </p:attrNameLst>
                                      </p:cBhvr>
                                      <p:to>
                                        <p:strVal val="visible"/>
                                      </p:to>
                                    </p:set>
                                    <p:anim calcmode="lin" valueType="num">
                                      <p:cBhvr additive="repl">
                                        <p:cTn id="430" dur="500" fill="hold"/>
                                        <p:tgtEl>
                                          <p:spTgt spid="124"/>
                                        </p:tgtEl>
                                        <p:attrNameLst>
                                          <p:attrName>ppt_x</p:attrName>
                                        </p:attrNameLst>
                                      </p:cBhvr>
                                      <p:tavLst>
                                        <p:tav tm="0">
                                          <p:val>
                                            <p:strVal val="#ppt_x"/>
                                          </p:val>
                                        </p:tav>
                                        <p:tav tm="100000">
                                          <p:val>
                                            <p:strVal val="#ppt_x"/>
                                          </p:val>
                                        </p:tav>
                                      </p:tavLst>
                                    </p:anim>
                                    <p:anim calcmode="lin" valueType="num">
                                      <p:cBhvr additive="repl">
                                        <p:cTn id="431" dur="500" fill="hold"/>
                                        <p:tgtEl>
                                          <p:spTgt spid="124"/>
                                        </p:tgtEl>
                                        <p:attrNameLst>
                                          <p:attrName>ppt_y</p:attrName>
                                        </p:attrNameLst>
                                      </p:cBhvr>
                                      <p:tavLst>
                                        <p:tav tm="0">
                                          <p:val>
                                            <p:strVal val="1+#ppt_h/2"/>
                                          </p:val>
                                        </p:tav>
                                        <p:tav tm="100000">
                                          <p:val>
                                            <p:strVal val="#ppt_y"/>
                                          </p:val>
                                        </p:tav>
                                      </p:tavLst>
                                    </p:anim>
                                  </p:childTnLst>
                                </p:cTn>
                              </p:par>
                              <p:par>
                                <p:cTn id="432" nodeType="withEffect" fill="hold" presetClass="entr" presetID="2" presetSubtype="4">
                                  <p:stCondLst>
                                    <p:cond delay="0"/>
                                  </p:stCondLst>
                                  <p:childTnLst>
                                    <p:set>
                                      <p:cBhvr>
                                        <p:cTn id="433" dur="1" fill="hold">
                                          <p:stCondLst>
                                            <p:cond delay="0"/>
                                          </p:stCondLst>
                                        </p:cTn>
                                        <p:tgtEl>
                                          <p:spTgt spid="125"/>
                                        </p:tgtEl>
                                        <p:attrNameLst>
                                          <p:attrName>style.visibility</p:attrName>
                                        </p:attrNameLst>
                                      </p:cBhvr>
                                      <p:to>
                                        <p:strVal val="visible"/>
                                      </p:to>
                                    </p:set>
                                    <p:anim calcmode="lin" valueType="num">
                                      <p:cBhvr additive="repl">
                                        <p:cTn id="434" dur="500" fill="hold"/>
                                        <p:tgtEl>
                                          <p:spTgt spid="125"/>
                                        </p:tgtEl>
                                        <p:attrNameLst>
                                          <p:attrName>ppt_x</p:attrName>
                                        </p:attrNameLst>
                                      </p:cBhvr>
                                      <p:tavLst>
                                        <p:tav tm="0">
                                          <p:val>
                                            <p:strVal val="#ppt_x"/>
                                          </p:val>
                                        </p:tav>
                                        <p:tav tm="100000">
                                          <p:val>
                                            <p:strVal val="#ppt_x"/>
                                          </p:val>
                                        </p:tav>
                                      </p:tavLst>
                                    </p:anim>
                                    <p:anim calcmode="lin" valueType="num">
                                      <p:cBhvr additive="repl">
                                        <p:cTn id="435"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CustomShape 1"/>
          <p:cNvSpPr/>
          <p:nvPr/>
        </p:nvSpPr>
        <p:spPr>
          <a:xfrm>
            <a:off x="0" y="-144360"/>
            <a:ext cx="304560" cy="304560"/>
          </a:xfrm>
          <a:prstGeom prst="rect">
            <a:avLst/>
          </a:prstGeom>
          <a:noFill/>
          <a:ln>
            <a:noFill/>
          </a:ln>
        </p:spPr>
        <p:style>
          <a:lnRef idx="0"/>
          <a:fillRef idx="0"/>
          <a:effectRef idx="0"/>
          <a:fontRef idx="minor"/>
        </p:style>
      </p:sp>
      <p:sp>
        <p:nvSpPr>
          <p:cNvPr id="127" name="CustomShape 2"/>
          <p:cNvSpPr/>
          <p:nvPr/>
        </p:nvSpPr>
        <p:spPr>
          <a:xfrm>
            <a:off x="152280" y="7920"/>
            <a:ext cx="304560" cy="304560"/>
          </a:xfrm>
          <a:prstGeom prst="rect">
            <a:avLst/>
          </a:prstGeom>
          <a:noFill/>
          <a:ln>
            <a:noFill/>
          </a:ln>
        </p:spPr>
        <p:style>
          <a:lnRef idx="0"/>
          <a:fillRef idx="0"/>
          <a:effectRef idx="0"/>
          <a:fontRef idx="minor"/>
        </p:style>
      </p:sp>
      <p:sp>
        <p:nvSpPr>
          <p:cNvPr id="128" name="CustomShape 3"/>
          <p:cNvSpPr/>
          <p:nvPr/>
        </p:nvSpPr>
        <p:spPr>
          <a:xfrm>
            <a:off x="4391640" y="764640"/>
            <a:ext cx="3312000" cy="91332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Vælg din CSV-fil.</a:t>
            </a:r>
            <a:endParaRPr b="0" lang="da-DK" sz="1800" spc="-1" strike="noStrike">
              <a:latin typeface="Arial"/>
            </a:endParaRPr>
          </a:p>
          <a:p>
            <a:pPr>
              <a:lnSpc>
                <a:spcPct val="100000"/>
              </a:lnSpc>
            </a:pPr>
            <a:r>
              <a:rPr b="0" lang="da-DK" sz="1800" spc="-1" strike="noStrike">
                <a:solidFill>
                  <a:srgbClr val="000000"/>
                </a:solidFill>
                <a:latin typeface="Calibri"/>
              </a:rPr>
              <a:t> </a:t>
            </a:r>
            <a:endParaRPr b="0" lang="da-DK" sz="1800" spc="-1" strike="noStrike">
              <a:latin typeface="Arial"/>
            </a:endParaRPr>
          </a:p>
          <a:p>
            <a:pPr>
              <a:lnSpc>
                <a:spcPct val="100000"/>
              </a:lnSpc>
            </a:pPr>
            <a:r>
              <a:rPr b="0" lang="da-DK" sz="1800" spc="-1" strike="noStrike">
                <a:solidFill>
                  <a:srgbClr val="000000"/>
                </a:solidFill>
                <a:latin typeface="Calibri"/>
              </a:rPr>
              <a:t>Søg den.</a:t>
            </a:r>
            <a:endParaRPr b="0" lang="da-DK" sz="1800" spc="-1" strike="noStrike">
              <a:latin typeface="Arial"/>
            </a:endParaRPr>
          </a:p>
        </p:txBody>
      </p:sp>
      <p:pic>
        <p:nvPicPr>
          <p:cNvPr id="129" name="Billede 1" descr=""/>
          <p:cNvPicPr/>
          <p:nvPr/>
        </p:nvPicPr>
        <p:blipFill>
          <a:blip r:embed="rId1"/>
          <a:stretch/>
        </p:blipFill>
        <p:spPr>
          <a:xfrm>
            <a:off x="467640" y="692640"/>
            <a:ext cx="3239640" cy="2022480"/>
          </a:xfrm>
          <a:prstGeom prst="rect">
            <a:avLst/>
          </a:prstGeom>
          <a:ln>
            <a:noFill/>
          </a:ln>
        </p:spPr>
      </p:pic>
      <p:sp>
        <p:nvSpPr>
          <p:cNvPr id="130" name="CustomShape 4"/>
          <p:cNvSpPr/>
          <p:nvPr/>
        </p:nvSpPr>
        <p:spPr>
          <a:xfrm flipH="1">
            <a:off x="3608640" y="980640"/>
            <a:ext cx="791640" cy="229680"/>
          </a:xfrm>
          <a:custGeom>
            <a:avLst/>
            <a:gdLst/>
            <a:ahLst/>
            <a:rect l="l" t="t" r="r" b="b"/>
            <a:pathLst>
              <a:path w="21600" h="21600">
                <a:moveTo>
                  <a:pt x="0" y="0"/>
                </a:moveTo>
                <a:lnTo>
                  <a:pt x="21600" y="21600"/>
                </a:lnTo>
              </a:path>
            </a:pathLst>
          </a:custGeom>
          <a:noFill/>
          <a:ln>
            <a:solidFill>
              <a:srgbClr val="ff0000"/>
            </a:solidFill>
            <a:round/>
            <a:tailEnd len="med" type="triangle" w="med"/>
          </a:ln>
        </p:spPr>
        <p:style>
          <a:lnRef idx="1">
            <a:schemeClr val="accent1"/>
          </a:lnRef>
          <a:fillRef idx="0">
            <a:schemeClr val="accent1"/>
          </a:fillRef>
          <a:effectRef idx="0">
            <a:schemeClr val="accent1"/>
          </a:effectRef>
          <a:fontRef idx="minor"/>
        </p:style>
      </p:sp>
      <p:pic>
        <p:nvPicPr>
          <p:cNvPr id="131" name="Billede 1" descr=""/>
          <p:cNvPicPr/>
          <p:nvPr/>
        </p:nvPicPr>
        <p:blipFill>
          <a:blip r:embed="rId2"/>
          <a:stretch/>
        </p:blipFill>
        <p:spPr>
          <a:xfrm>
            <a:off x="467640" y="2781000"/>
            <a:ext cx="3239640" cy="2022480"/>
          </a:xfrm>
          <a:prstGeom prst="rect">
            <a:avLst/>
          </a:prstGeom>
          <a:ln>
            <a:noFill/>
          </a:ln>
        </p:spPr>
      </p:pic>
      <p:sp>
        <p:nvSpPr>
          <p:cNvPr id="132" name="CustomShape 5"/>
          <p:cNvSpPr/>
          <p:nvPr/>
        </p:nvSpPr>
        <p:spPr>
          <a:xfrm>
            <a:off x="4391640" y="2781000"/>
            <a:ext cx="4212720" cy="36468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CSV-filen er valgt.</a:t>
            </a:r>
            <a:endParaRPr b="0" lang="da-DK" sz="1800" spc="-1" strike="noStrike">
              <a:latin typeface="Arial"/>
            </a:endParaRPr>
          </a:p>
        </p:txBody>
      </p:sp>
      <p:sp>
        <p:nvSpPr>
          <p:cNvPr id="133" name="CustomShape 6"/>
          <p:cNvSpPr/>
          <p:nvPr/>
        </p:nvSpPr>
        <p:spPr>
          <a:xfrm>
            <a:off x="467640" y="3137400"/>
            <a:ext cx="3239640" cy="287640"/>
          </a:xfrm>
          <a:prstGeom prst="roundRect">
            <a:avLst>
              <a:gd name="adj" fmla="val 16667"/>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34" name="CustomShape 7"/>
          <p:cNvSpPr/>
          <p:nvPr/>
        </p:nvSpPr>
        <p:spPr>
          <a:xfrm>
            <a:off x="467640" y="3446640"/>
            <a:ext cx="3239640" cy="412200"/>
          </a:xfrm>
          <a:prstGeom prst="roundRect">
            <a:avLst>
              <a:gd name="adj" fmla="val 16667"/>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135" name="CustomShape 8"/>
          <p:cNvSpPr/>
          <p:nvPr/>
        </p:nvSpPr>
        <p:spPr>
          <a:xfrm>
            <a:off x="4391640" y="3210840"/>
            <a:ext cx="4212720" cy="63900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Man kan slette eksisterende tilmeldinger, eller tilføje.</a:t>
            </a:r>
            <a:endParaRPr b="0" lang="da-DK" sz="1800" spc="-1" strike="noStrike">
              <a:latin typeface="Arial"/>
            </a:endParaRPr>
          </a:p>
        </p:txBody>
      </p:sp>
      <p:sp>
        <p:nvSpPr>
          <p:cNvPr id="136" name="CustomShape 9"/>
          <p:cNvSpPr/>
          <p:nvPr/>
        </p:nvSpPr>
        <p:spPr>
          <a:xfrm>
            <a:off x="4391640" y="3956760"/>
            <a:ext cx="4212720" cy="91332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Hvis spilleren ikke er oprettet i klubben, hentes spilleren ved DBf og oprettes straks i klubben. NB: Spilleren bliver ikke medlem.</a:t>
            </a:r>
            <a:endParaRPr b="0" lang="da-DK" sz="1800" spc="-1" strike="noStrike">
              <a:latin typeface="Arial"/>
            </a:endParaRPr>
          </a:p>
        </p:txBody>
      </p:sp>
      <p:pic>
        <p:nvPicPr>
          <p:cNvPr id="137" name="Billede 1" descr=""/>
          <p:cNvPicPr/>
          <p:nvPr/>
        </p:nvPicPr>
        <p:blipFill>
          <a:blip r:embed="rId3"/>
          <a:stretch/>
        </p:blipFill>
        <p:spPr>
          <a:xfrm>
            <a:off x="467640" y="4876200"/>
            <a:ext cx="3239640" cy="1936800"/>
          </a:xfrm>
          <a:prstGeom prst="rect">
            <a:avLst/>
          </a:prstGeom>
          <a:ln>
            <a:noFill/>
          </a:ln>
        </p:spPr>
      </p:pic>
      <p:sp>
        <p:nvSpPr>
          <p:cNvPr id="138" name="CustomShape 10"/>
          <p:cNvSpPr/>
          <p:nvPr/>
        </p:nvSpPr>
        <p:spPr>
          <a:xfrm>
            <a:off x="4404240" y="5235480"/>
            <a:ext cx="203112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da-DK" sz="1800" spc="-1" strike="noStrike">
                <a:solidFill>
                  <a:srgbClr val="000000"/>
                </a:solidFill>
                <a:latin typeface="Calibri"/>
              </a:rPr>
              <a:t>6 par er nu tilmeldt.</a:t>
            </a:r>
            <a:endParaRPr b="0" lang="da-DK" sz="1800" spc="-1" strike="noStrike">
              <a:latin typeface="Arial"/>
            </a:endParaRPr>
          </a:p>
        </p:txBody>
      </p:sp>
      <p:sp>
        <p:nvSpPr>
          <p:cNvPr id="139" name="CustomShape 11"/>
          <p:cNvSpPr/>
          <p:nvPr/>
        </p:nvSpPr>
        <p:spPr>
          <a:xfrm>
            <a:off x="467640" y="5248800"/>
            <a:ext cx="1223640" cy="916200"/>
          </a:xfrm>
          <a:prstGeom prst="roundRect">
            <a:avLst>
              <a:gd name="adj" fmla="val 16667"/>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Tree>
  </p:cSld>
  <p:timing>
    <p:tnLst>
      <p:par>
        <p:cTn id="436" dur="indefinite" restart="never" nodeType="tmRoot">
          <p:childTnLst>
            <p:seq>
              <p:cTn id="437" dur="indefinite" nodeType="mainSeq">
                <p:childTnLst>
                  <p:par>
                    <p:cTn id="438" fill="hold">
                      <p:stCondLst>
                        <p:cond delay="indefinite"/>
                      </p:stCondLst>
                      <p:childTnLst>
                        <p:par>
                          <p:cTn id="439" fill="hold">
                            <p:stCondLst>
                              <p:cond delay="0"/>
                            </p:stCondLst>
                            <p:childTnLst>
                              <p:par>
                                <p:cTn id="440" nodeType="clickEffect" fill="hold" presetClass="entr" presetID="2" presetSubtype="4">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repl">
                                        <p:cTn id="442" dur="500" fill="hold"/>
                                        <p:tgtEl>
                                          <p:spTgt spid="128"/>
                                        </p:tgtEl>
                                        <p:attrNameLst>
                                          <p:attrName>ppt_x</p:attrName>
                                        </p:attrNameLst>
                                      </p:cBhvr>
                                      <p:tavLst>
                                        <p:tav tm="0">
                                          <p:val>
                                            <p:strVal val="#ppt_x"/>
                                          </p:val>
                                        </p:tav>
                                        <p:tav tm="100000">
                                          <p:val>
                                            <p:strVal val="#ppt_x"/>
                                          </p:val>
                                        </p:tav>
                                      </p:tavLst>
                                    </p:anim>
                                    <p:anim calcmode="lin" valueType="num">
                                      <p:cBhvr additive="repl">
                                        <p:cTn id="443" dur="500" fill="hold"/>
                                        <p:tgtEl>
                                          <p:spTgt spid="128"/>
                                        </p:tgtEl>
                                        <p:attrNameLst>
                                          <p:attrName>ppt_y</p:attrName>
                                        </p:attrNameLst>
                                      </p:cBhvr>
                                      <p:tavLst>
                                        <p:tav tm="0">
                                          <p:val>
                                            <p:strVal val="1+#ppt_h/2"/>
                                          </p:val>
                                        </p:tav>
                                        <p:tav tm="100000">
                                          <p:val>
                                            <p:strVal val="#ppt_y"/>
                                          </p:val>
                                        </p:tav>
                                      </p:tavLst>
                                    </p:anim>
                                  </p:childTnLst>
                                </p:cTn>
                              </p:par>
                              <p:par>
                                <p:cTn id="444" nodeType="withEffect" fill="hold" presetClass="entr" presetID="2" presetSubtype="4">
                                  <p:stCondLst>
                                    <p:cond delay="0"/>
                                  </p:stCondLst>
                                  <p:childTnLst>
                                    <p:set>
                                      <p:cBhvr>
                                        <p:cTn id="445" dur="1" fill="hold">
                                          <p:stCondLst>
                                            <p:cond delay="0"/>
                                          </p:stCondLst>
                                        </p:cTn>
                                        <p:tgtEl>
                                          <p:spTgt spid="130"/>
                                        </p:tgtEl>
                                        <p:attrNameLst>
                                          <p:attrName>style.visibility</p:attrName>
                                        </p:attrNameLst>
                                      </p:cBhvr>
                                      <p:to>
                                        <p:strVal val="visible"/>
                                      </p:to>
                                    </p:set>
                                    <p:anim calcmode="lin" valueType="num">
                                      <p:cBhvr additive="repl">
                                        <p:cTn id="446" dur="500" fill="hold"/>
                                        <p:tgtEl>
                                          <p:spTgt spid="130"/>
                                        </p:tgtEl>
                                        <p:attrNameLst>
                                          <p:attrName>ppt_x</p:attrName>
                                        </p:attrNameLst>
                                      </p:cBhvr>
                                      <p:tavLst>
                                        <p:tav tm="0">
                                          <p:val>
                                            <p:strVal val="#ppt_x"/>
                                          </p:val>
                                        </p:tav>
                                        <p:tav tm="100000">
                                          <p:val>
                                            <p:strVal val="#ppt_x"/>
                                          </p:val>
                                        </p:tav>
                                      </p:tavLst>
                                    </p:anim>
                                    <p:anim calcmode="lin" valueType="num">
                                      <p:cBhvr additive="repl">
                                        <p:cTn id="447"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par>
                    <p:cTn id="448" fill="hold">
                      <p:stCondLst>
                        <p:cond delay="indefinite"/>
                      </p:stCondLst>
                      <p:childTnLst>
                        <p:par>
                          <p:cTn id="449" fill="hold">
                            <p:stCondLst>
                              <p:cond delay="0"/>
                            </p:stCondLst>
                            <p:childTnLst>
                              <p:par>
                                <p:cTn id="450" nodeType="clickEffect" fill="hold" presetClass="entr" presetID="2" presetSubtype="4">
                                  <p:stCondLst>
                                    <p:cond delay="0"/>
                                  </p:stCondLst>
                                  <p:childTnLst>
                                    <p:set>
                                      <p:cBhvr>
                                        <p:cTn id="451" dur="1" fill="hold">
                                          <p:stCondLst>
                                            <p:cond delay="0"/>
                                          </p:stCondLst>
                                        </p:cTn>
                                        <p:tgtEl>
                                          <p:spTgt spid="131"/>
                                        </p:tgtEl>
                                        <p:attrNameLst>
                                          <p:attrName>style.visibility</p:attrName>
                                        </p:attrNameLst>
                                      </p:cBhvr>
                                      <p:to>
                                        <p:strVal val="visible"/>
                                      </p:to>
                                    </p:set>
                                    <p:anim calcmode="lin" valueType="num">
                                      <p:cBhvr additive="repl">
                                        <p:cTn id="452" dur="500" fill="hold"/>
                                        <p:tgtEl>
                                          <p:spTgt spid="131"/>
                                        </p:tgtEl>
                                        <p:attrNameLst>
                                          <p:attrName>ppt_x</p:attrName>
                                        </p:attrNameLst>
                                      </p:cBhvr>
                                      <p:tavLst>
                                        <p:tav tm="0">
                                          <p:val>
                                            <p:strVal val="#ppt_x"/>
                                          </p:val>
                                        </p:tav>
                                        <p:tav tm="100000">
                                          <p:val>
                                            <p:strVal val="#ppt_x"/>
                                          </p:val>
                                        </p:tav>
                                      </p:tavLst>
                                    </p:anim>
                                    <p:anim calcmode="lin" valueType="num">
                                      <p:cBhvr additive="repl">
                                        <p:cTn id="45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454" fill="hold">
                      <p:stCondLst>
                        <p:cond delay="indefinite"/>
                      </p:stCondLst>
                      <p:childTnLst>
                        <p:par>
                          <p:cTn id="455" fill="hold">
                            <p:stCondLst>
                              <p:cond delay="0"/>
                            </p:stCondLst>
                            <p:childTnLst>
                              <p:par>
                                <p:cTn id="456" nodeType="clickEffect" fill="hold" presetClass="entr" presetID="2" presetSubtype="4">
                                  <p:stCondLst>
                                    <p:cond delay="0"/>
                                  </p:stCondLst>
                                  <p:childTnLst>
                                    <p:set>
                                      <p:cBhvr>
                                        <p:cTn id="457" dur="1" fill="hold">
                                          <p:stCondLst>
                                            <p:cond delay="0"/>
                                          </p:stCondLst>
                                        </p:cTn>
                                        <p:tgtEl>
                                          <p:spTgt spid="132">
                                            <p:txEl>
                                              <p:pRg st="0" end="0"/>
                                            </p:txEl>
                                          </p:spTgt>
                                        </p:tgtEl>
                                        <p:attrNameLst>
                                          <p:attrName>style.visibility</p:attrName>
                                        </p:attrNameLst>
                                      </p:cBhvr>
                                      <p:to>
                                        <p:strVal val="visible"/>
                                      </p:to>
                                    </p:set>
                                    <p:anim calcmode="lin" valueType="num">
                                      <p:cBhvr additive="repl">
                                        <p:cTn id="458" dur="500" fill="hold"/>
                                        <p:tgtEl>
                                          <p:spTgt spid="132">
                                            <p:txEl>
                                              <p:pRg st="0" end="0"/>
                                            </p:txEl>
                                          </p:spTgt>
                                        </p:tgtEl>
                                        <p:attrNameLst>
                                          <p:attrName>ppt_x</p:attrName>
                                        </p:attrNameLst>
                                      </p:cBhvr>
                                      <p:tavLst>
                                        <p:tav tm="0">
                                          <p:val>
                                            <p:strVal val="#ppt_x"/>
                                          </p:val>
                                        </p:tav>
                                        <p:tav tm="100000">
                                          <p:val>
                                            <p:strVal val="#ppt_x"/>
                                          </p:val>
                                        </p:tav>
                                      </p:tavLst>
                                    </p:anim>
                                    <p:anim calcmode="lin" valueType="num">
                                      <p:cBhvr additive="repl">
                                        <p:cTn id="459" dur="500" fill="hold"/>
                                        <p:tgtEl>
                                          <p:spTgt spid="1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0" fill="hold">
                      <p:stCondLst>
                        <p:cond delay="indefinite"/>
                      </p:stCondLst>
                      <p:childTnLst>
                        <p:par>
                          <p:cTn id="461" fill="hold">
                            <p:stCondLst>
                              <p:cond delay="0"/>
                            </p:stCondLst>
                            <p:childTnLst>
                              <p:par>
                                <p:cTn id="462" nodeType="clickEffect" fill="hold" presetClass="entr" presetID="2" presetSubtype="4">
                                  <p:stCondLst>
                                    <p:cond delay="0"/>
                                  </p:stCondLst>
                                  <p:childTnLst>
                                    <p:set>
                                      <p:cBhvr>
                                        <p:cTn id="463" dur="1" fill="hold">
                                          <p:stCondLst>
                                            <p:cond delay="0"/>
                                          </p:stCondLst>
                                        </p:cTn>
                                        <p:tgtEl>
                                          <p:spTgt spid="133"/>
                                        </p:tgtEl>
                                        <p:attrNameLst>
                                          <p:attrName>style.visibility</p:attrName>
                                        </p:attrNameLst>
                                      </p:cBhvr>
                                      <p:to>
                                        <p:strVal val="visible"/>
                                      </p:to>
                                    </p:set>
                                    <p:anim calcmode="lin" valueType="num">
                                      <p:cBhvr additive="repl">
                                        <p:cTn id="464" dur="500" fill="hold"/>
                                        <p:tgtEl>
                                          <p:spTgt spid="133"/>
                                        </p:tgtEl>
                                        <p:attrNameLst>
                                          <p:attrName>ppt_x</p:attrName>
                                        </p:attrNameLst>
                                      </p:cBhvr>
                                      <p:tavLst>
                                        <p:tav tm="0">
                                          <p:val>
                                            <p:strVal val="#ppt_x"/>
                                          </p:val>
                                        </p:tav>
                                        <p:tav tm="100000">
                                          <p:val>
                                            <p:strVal val="#ppt_x"/>
                                          </p:val>
                                        </p:tav>
                                      </p:tavLst>
                                    </p:anim>
                                    <p:anim calcmode="lin" valueType="num">
                                      <p:cBhvr additive="repl">
                                        <p:cTn id="465" dur="500" fill="hold"/>
                                        <p:tgtEl>
                                          <p:spTgt spid="133"/>
                                        </p:tgtEl>
                                        <p:attrNameLst>
                                          <p:attrName>ppt_y</p:attrName>
                                        </p:attrNameLst>
                                      </p:cBhvr>
                                      <p:tavLst>
                                        <p:tav tm="0">
                                          <p:val>
                                            <p:strVal val="1+#ppt_h/2"/>
                                          </p:val>
                                        </p:tav>
                                        <p:tav tm="100000">
                                          <p:val>
                                            <p:strVal val="#ppt_y"/>
                                          </p:val>
                                        </p:tav>
                                      </p:tavLst>
                                    </p:anim>
                                    <p:set>
                                      <p:cBhvr>
                                        <p:cTn id="466" dur="1" fill="hold"/>
                                        <p:tgtEl>
                                          <p:spTgt spid="133"/>
                                        </p:tgtEl>
                                        <p:attrNameLst>
                                          <p:attrName>style.visibility</p:attrName>
                                        </p:attrNameLst>
                                      </p:cBhvr>
                                      <p:to>
                                        <p:strVal val="hidden"/>
                                      </p:to>
                                    </p:set>
                                  </p:childTnLst>
                                </p:cTn>
                              </p:par>
                            </p:childTnLst>
                          </p:cTn>
                        </p:par>
                      </p:childTnLst>
                    </p:cTn>
                  </p:par>
                  <p:par>
                    <p:cTn id="467" fill="hold">
                      <p:stCondLst>
                        <p:cond delay="indefinite"/>
                      </p:stCondLst>
                      <p:childTnLst>
                        <p:par>
                          <p:cTn id="468" fill="hold">
                            <p:stCondLst>
                              <p:cond delay="0"/>
                            </p:stCondLst>
                            <p:childTnLst>
                              <p:par>
                                <p:cTn id="469" nodeType="clickEffect" fill="hold" presetClass="entr" presetID="2" presetSubtype="4">
                                  <p:stCondLst>
                                    <p:cond delay="0"/>
                                  </p:stCondLst>
                                  <p:childTnLst>
                                    <p:set>
                                      <p:cBhvr>
                                        <p:cTn id="470" dur="1" fill="hold">
                                          <p:stCondLst>
                                            <p:cond delay="0"/>
                                          </p:stCondLst>
                                        </p:cTn>
                                        <p:tgtEl>
                                          <p:spTgt spid="135">
                                            <p:txEl>
                                              <p:pRg st="0" end="0"/>
                                            </p:txEl>
                                          </p:spTgt>
                                        </p:tgtEl>
                                        <p:attrNameLst>
                                          <p:attrName>style.visibility</p:attrName>
                                        </p:attrNameLst>
                                      </p:cBhvr>
                                      <p:to>
                                        <p:strVal val="visible"/>
                                      </p:to>
                                    </p:set>
                                    <p:anim calcmode="lin" valueType="num">
                                      <p:cBhvr additive="repl">
                                        <p:cTn id="471" dur="500" fill="hold"/>
                                        <p:tgtEl>
                                          <p:spTgt spid="135">
                                            <p:txEl>
                                              <p:pRg st="0" end="0"/>
                                            </p:txEl>
                                          </p:spTgt>
                                        </p:tgtEl>
                                        <p:attrNameLst>
                                          <p:attrName>ppt_x</p:attrName>
                                        </p:attrNameLst>
                                      </p:cBhvr>
                                      <p:tavLst>
                                        <p:tav tm="0">
                                          <p:val>
                                            <p:strVal val="#ppt_x"/>
                                          </p:val>
                                        </p:tav>
                                        <p:tav tm="100000">
                                          <p:val>
                                            <p:strVal val="#ppt_x"/>
                                          </p:val>
                                        </p:tav>
                                      </p:tavLst>
                                    </p:anim>
                                    <p:anim calcmode="lin" valueType="num">
                                      <p:cBhvr additive="repl">
                                        <p:cTn id="472" dur="500" fill="hold"/>
                                        <p:tgtEl>
                                          <p:spTgt spid="1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3" fill="hold">
                      <p:stCondLst>
                        <p:cond delay="indefinite"/>
                      </p:stCondLst>
                      <p:childTnLst>
                        <p:par>
                          <p:cTn id="474" fill="hold">
                            <p:stCondLst>
                              <p:cond delay="0"/>
                            </p:stCondLst>
                            <p:childTnLst>
                              <p:par>
                                <p:cTn id="475" nodeType="clickEffect" fill="hold" presetClass="entr" presetID="2" presetSubtype="4">
                                  <p:stCondLst>
                                    <p:cond delay="0"/>
                                  </p:stCondLst>
                                  <p:childTnLst>
                                    <p:set>
                                      <p:cBhvr>
                                        <p:cTn id="476" dur="1" fill="hold">
                                          <p:stCondLst>
                                            <p:cond delay="0"/>
                                          </p:stCondLst>
                                        </p:cTn>
                                        <p:tgtEl>
                                          <p:spTgt spid="134"/>
                                        </p:tgtEl>
                                        <p:attrNameLst>
                                          <p:attrName>style.visibility</p:attrName>
                                        </p:attrNameLst>
                                      </p:cBhvr>
                                      <p:to>
                                        <p:strVal val="visible"/>
                                      </p:to>
                                    </p:set>
                                    <p:anim calcmode="lin" valueType="num">
                                      <p:cBhvr additive="repl">
                                        <p:cTn id="477" dur="500" fill="hold"/>
                                        <p:tgtEl>
                                          <p:spTgt spid="134"/>
                                        </p:tgtEl>
                                        <p:attrNameLst>
                                          <p:attrName>ppt_x</p:attrName>
                                        </p:attrNameLst>
                                      </p:cBhvr>
                                      <p:tavLst>
                                        <p:tav tm="0">
                                          <p:val>
                                            <p:strVal val="#ppt_x"/>
                                          </p:val>
                                        </p:tav>
                                        <p:tav tm="100000">
                                          <p:val>
                                            <p:strVal val="#ppt_x"/>
                                          </p:val>
                                        </p:tav>
                                      </p:tavLst>
                                    </p:anim>
                                    <p:anim calcmode="lin" valueType="num">
                                      <p:cBhvr additive="repl">
                                        <p:cTn id="478" dur="500" fill="hold"/>
                                        <p:tgtEl>
                                          <p:spTgt spid="134"/>
                                        </p:tgtEl>
                                        <p:attrNameLst>
                                          <p:attrName>ppt_y</p:attrName>
                                        </p:attrNameLst>
                                      </p:cBhvr>
                                      <p:tavLst>
                                        <p:tav tm="0">
                                          <p:val>
                                            <p:strVal val="1+#ppt_h/2"/>
                                          </p:val>
                                        </p:tav>
                                        <p:tav tm="100000">
                                          <p:val>
                                            <p:strVal val="#ppt_y"/>
                                          </p:val>
                                        </p:tav>
                                      </p:tavLst>
                                    </p:anim>
                                    <p:set>
                                      <p:cBhvr>
                                        <p:cTn id="479" dur="1" fill="hold"/>
                                        <p:tgtEl>
                                          <p:spTgt spid="134"/>
                                        </p:tgtEl>
                                        <p:attrNameLst>
                                          <p:attrName>style.visibility</p:attrName>
                                        </p:attrNameLst>
                                      </p:cBhvr>
                                      <p:to>
                                        <p:strVal val="hidden"/>
                                      </p:to>
                                    </p:set>
                                  </p:childTnLst>
                                </p:cTn>
                              </p:par>
                            </p:childTnLst>
                          </p:cTn>
                        </p:par>
                      </p:childTnLst>
                    </p:cTn>
                  </p:par>
                  <p:par>
                    <p:cTn id="480" fill="hold">
                      <p:stCondLst>
                        <p:cond delay="indefinite"/>
                      </p:stCondLst>
                      <p:childTnLst>
                        <p:par>
                          <p:cTn id="481" fill="hold">
                            <p:stCondLst>
                              <p:cond delay="0"/>
                            </p:stCondLst>
                            <p:childTnLst>
                              <p:par>
                                <p:cTn id="482" nodeType="clickEffect" fill="hold" presetClass="entr" presetID="2" presetSubtype="4">
                                  <p:stCondLst>
                                    <p:cond delay="0"/>
                                  </p:stCondLst>
                                  <p:childTnLst>
                                    <p:set>
                                      <p:cBhvr>
                                        <p:cTn id="483" dur="1" fill="hold">
                                          <p:stCondLst>
                                            <p:cond delay="0"/>
                                          </p:stCondLst>
                                        </p:cTn>
                                        <p:tgtEl>
                                          <p:spTgt spid="136"/>
                                        </p:tgtEl>
                                        <p:attrNameLst>
                                          <p:attrName>style.visibility</p:attrName>
                                        </p:attrNameLst>
                                      </p:cBhvr>
                                      <p:to>
                                        <p:strVal val="visible"/>
                                      </p:to>
                                    </p:set>
                                    <p:anim calcmode="lin" valueType="num">
                                      <p:cBhvr additive="repl">
                                        <p:cTn id="484" dur="500" fill="hold"/>
                                        <p:tgtEl>
                                          <p:spTgt spid="136"/>
                                        </p:tgtEl>
                                        <p:attrNameLst>
                                          <p:attrName>ppt_x</p:attrName>
                                        </p:attrNameLst>
                                      </p:cBhvr>
                                      <p:tavLst>
                                        <p:tav tm="0">
                                          <p:val>
                                            <p:strVal val="#ppt_x"/>
                                          </p:val>
                                        </p:tav>
                                        <p:tav tm="100000">
                                          <p:val>
                                            <p:strVal val="#ppt_x"/>
                                          </p:val>
                                        </p:tav>
                                      </p:tavLst>
                                    </p:anim>
                                    <p:anim calcmode="lin" valueType="num">
                                      <p:cBhvr additive="repl">
                                        <p:cTn id="485"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486" fill="hold">
                      <p:stCondLst>
                        <p:cond delay="indefinite"/>
                      </p:stCondLst>
                      <p:childTnLst>
                        <p:par>
                          <p:cTn id="487" fill="hold">
                            <p:stCondLst>
                              <p:cond delay="0"/>
                            </p:stCondLst>
                            <p:childTnLst>
                              <p:par>
                                <p:cTn id="488" nodeType="clickEffect" fill="hold" presetClass="entr" presetID="2" presetSubtype="4">
                                  <p:stCondLst>
                                    <p:cond delay="0"/>
                                  </p:stCondLst>
                                  <p:childTnLst>
                                    <p:set>
                                      <p:cBhvr>
                                        <p:cTn id="489" dur="1" fill="hold">
                                          <p:stCondLst>
                                            <p:cond delay="0"/>
                                          </p:stCondLst>
                                        </p:cTn>
                                        <p:tgtEl>
                                          <p:spTgt spid="137"/>
                                        </p:tgtEl>
                                        <p:attrNameLst>
                                          <p:attrName>style.visibility</p:attrName>
                                        </p:attrNameLst>
                                      </p:cBhvr>
                                      <p:to>
                                        <p:strVal val="visible"/>
                                      </p:to>
                                    </p:set>
                                    <p:anim calcmode="lin" valueType="num">
                                      <p:cBhvr additive="repl">
                                        <p:cTn id="490" dur="500" fill="hold"/>
                                        <p:tgtEl>
                                          <p:spTgt spid="137"/>
                                        </p:tgtEl>
                                        <p:attrNameLst>
                                          <p:attrName>ppt_x</p:attrName>
                                        </p:attrNameLst>
                                      </p:cBhvr>
                                      <p:tavLst>
                                        <p:tav tm="0">
                                          <p:val>
                                            <p:strVal val="#ppt_x"/>
                                          </p:val>
                                        </p:tav>
                                        <p:tav tm="100000">
                                          <p:val>
                                            <p:strVal val="#ppt_x"/>
                                          </p:val>
                                        </p:tav>
                                      </p:tavLst>
                                    </p:anim>
                                    <p:anim calcmode="lin" valueType="num">
                                      <p:cBhvr additive="repl">
                                        <p:cTn id="491" dur="500" fill="hold"/>
                                        <p:tgtEl>
                                          <p:spTgt spid="137"/>
                                        </p:tgtEl>
                                        <p:attrNameLst>
                                          <p:attrName>ppt_y</p:attrName>
                                        </p:attrNameLst>
                                      </p:cBhvr>
                                      <p:tavLst>
                                        <p:tav tm="0">
                                          <p:val>
                                            <p:strVal val="1+#ppt_h/2"/>
                                          </p:val>
                                        </p:tav>
                                        <p:tav tm="100000">
                                          <p:val>
                                            <p:strVal val="#ppt_y"/>
                                          </p:val>
                                        </p:tav>
                                      </p:tavLst>
                                    </p:anim>
                                  </p:childTnLst>
                                </p:cTn>
                              </p:par>
                            </p:childTnLst>
                          </p:cTn>
                        </p:par>
                      </p:childTnLst>
                    </p:cTn>
                  </p:par>
                  <p:par>
                    <p:cTn id="492" fill="hold">
                      <p:stCondLst>
                        <p:cond delay="indefinite"/>
                      </p:stCondLst>
                      <p:childTnLst>
                        <p:par>
                          <p:cTn id="493" fill="hold">
                            <p:stCondLst>
                              <p:cond delay="0"/>
                            </p:stCondLst>
                            <p:childTnLst>
                              <p:par>
                                <p:cTn id="494" nodeType="clickEffect" fill="hold" presetClass="entr" presetID="2" presetSubtype="4">
                                  <p:stCondLst>
                                    <p:cond delay="0"/>
                                  </p:stCondLst>
                                  <p:childTnLst>
                                    <p:set>
                                      <p:cBhvr>
                                        <p:cTn id="495" dur="1" fill="hold">
                                          <p:stCondLst>
                                            <p:cond delay="0"/>
                                          </p:stCondLst>
                                        </p:cTn>
                                        <p:tgtEl>
                                          <p:spTgt spid="138"/>
                                        </p:tgtEl>
                                        <p:attrNameLst>
                                          <p:attrName>style.visibility</p:attrName>
                                        </p:attrNameLst>
                                      </p:cBhvr>
                                      <p:to>
                                        <p:strVal val="visible"/>
                                      </p:to>
                                    </p:set>
                                    <p:anim calcmode="lin" valueType="num">
                                      <p:cBhvr additive="repl">
                                        <p:cTn id="496" dur="500" fill="hold"/>
                                        <p:tgtEl>
                                          <p:spTgt spid="138"/>
                                        </p:tgtEl>
                                        <p:attrNameLst>
                                          <p:attrName>ppt_x</p:attrName>
                                        </p:attrNameLst>
                                      </p:cBhvr>
                                      <p:tavLst>
                                        <p:tav tm="0">
                                          <p:val>
                                            <p:strVal val="#ppt_x"/>
                                          </p:val>
                                        </p:tav>
                                        <p:tav tm="100000">
                                          <p:val>
                                            <p:strVal val="#ppt_x"/>
                                          </p:val>
                                        </p:tav>
                                      </p:tavLst>
                                    </p:anim>
                                    <p:anim calcmode="lin" valueType="num">
                                      <p:cBhvr additive="repl">
                                        <p:cTn id="497"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par>
                    <p:cTn id="498" fill="hold">
                      <p:stCondLst>
                        <p:cond delay="indefinite"/>
                      </p:stCondLst>
                      <p:childTnLst>
                        <p:par>
                          <p:cTn id="499" fill="hold">
                            <p:stCondLst>
                              <p:cond delay="0"/>
                            </p:stCondLst>
                            <p:childTnLst>
                              <p:par>
                                <p:cTn id="500" nodeType="clickEffect" fill="hold" presetClass="entr" presetID="2" presetSubtype="4">
                                  <p:stCondLst>
                                    <p:cond delay="0"/>
                                  </p:stCondLst>
                                  <p:childTnLst>
                                    <p:set>
                                      <p:cBhvr>
                                        <p:cTn id="501" dur="1" fill="hold">
                                          <p:stCondLst>
                                            <p:cond delay="0"/>
                                          </p:stCondLst>
                                        </p:cTn>
                                        <p:tgtEl>
                                          <p:spTgt spid="139"/>
                                        </p:tgtEl>
                                        <p:attrNameLst>
                                          <p:attrName>style.visibility</p:attrName>
                                        </p:attrNameLst>
                                      </p:cBhvr>
                                      <p:to>
                                        <p:strVal val="visible"/>
                                      </p:to>
                                    </p:set>
                                    <p:anim calcmode="lin" valueType="num">
                                      <p:cBhvr additive="repl">
                                        <p:cTn id="502" dur="500" fill="hold"/>
                                        <p:tgtEl>
                                          <p:spTgt spid="139"/>
                                        </p:tgtEl>
                                        <p:attrNameLst>
                                          <p:attrName>ppt_x</p:attrName>
                                        </p:attrNameLst>
                                      </p:cBhvr>
                                      <p:tavLst>
                                        <p:tav tm="0">
                                          <p:val>
                                            <p:strVal val="#ppt_x"/>
                                          </p:val>
                                        </p:tav>
                                        <p:tav tm="100000">
                                          <p:val>
                                            <p:strVal val="#ppt_x"/>
                                          </p:val>
                                        </p:tav>
                                      </p:tavLst>
                                    </p:anim>
                                    <p:anim calcmode="lin" valueType="num">
                                      <p:cBhvr additive="repl">
                                        <p:cTn id="503"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CustomShape 1"/>
          <p:cNvSpPr/>
          <p:nvPr/>
        </p:nvSpPr>
        <p:spPr>
          <a:xfrm>
            <a:off x="0" y="-144360"/>
            <a:ext cx="304560" cy="304560"/>
          </a:xfrm>
          <a:prstGeom prst="rect">
            <a:avLst/>
          </a:prstGeom>
          <a:noFill/>
          <a:ln>
            <a:noFill/>
          </a:ln>
        </p:spPr>
        <p:style>
          <a:lnRef idx="0"/>
          <a:fillRef idx="0"/>
          <a:effectRef idx="0"/>
          <a:fontRef idx="minor"/>
        </p:style>
      </p:sp>
      <p:sp>
        <p:nvSpPr>
          <p:cNvPr id="141" name="CustomShape 2"/>
          <p:cNvSpPr/>
          <p:nvPr/>
        </p:nvSpPr>
        <p:spPr>
          <a:xfrm>
            <a:off x="152280" y="7920"/>
            <a:ext cx="304560" cy="304560"/>
          </a:xfrm>
          <a:prstGeom prst="rect">
            <a:avLst/>
          </a:prstGeom>
          <a:noFill/>
          <a:ln>
            <a:noFill/>
          </a:ln>
        </p:spPr>
        <p:style>
          <a:lnRef idx="0"/>
          <a:fillRef idx="0"/>
          <a:effectRef idx="0"/>
          <a:fontRef idx="minor"/>
        </p:style>
      </p:sp>
      <p:sp>
        <p:nvSpPr>
          <p:cNvPr id="142" name="CustomShape 3"/>
          <p:cNvSpPr/>
          <p:nvPr/>
        </p:nvSpPr>
        <p:spPr>
          <a:xfrm>
            <a:off x="457200" y="1917000"/>
            <a:ext cx="7066800" cy="63900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Formatet til Holdturnering:</a:t>
            </a:r>
            <a:endParaRPr b="0" lang="da-DK" sz="1800" spc="-1" strike="noStrike">
              <a:latin typeface="Arial"/>
            </a:endParaRPr>
          </a:p>
          <a:p>
            <a:pPr>
              <a:lnSpc>
                <a:spcPct val="100000"/>
              </a:lnSpc>
            </a:pPr>
            <a:r>
              <a:rPr b="0" lang="da-DK" sz="1800" spc="-1" strike="noStrike">
                <a:solidFill>
                  <a:srgbClr val="000000"/>
                </a:solidFill>
                <a:latin typeface="Calibri"/>
              </a:rPr>
              <a:t>Holdnavn,Medlemsnummer1, Medlemsnummer2, .. .,MedlemsnummerX</a:t>
            </a:r>
            <a:endParaRPr b="0" lang="da-DK" sz="1800" spc="-1" strike="noStrike">
              <a:latin typeface="Arial"/>
            </a:endParaRPr>
          </a:p>
        </p:txBody>
      </p:sp>
      <p:pic>
        <p:nvPicPr>
          <p:cNvPr id="143" name="Billede 1" descr=""/>
          <p:cNvPicPr/>
          <p:nvPr/>
        </p:nvPicPr>
        <p:blipFill>
          <a:blip r:embed="rId1"/>
          <a:stretch/>
        </p:blipFill>
        <p:spPr>
          <a:xfrm>
            <a:off x="467640" y="764640"/>
            <a:ext cx="4319640" cy="1005480"/>
          </a:xfrm>
          <a:prstGeom prst="rect">
            <a:avLst/>
          </a:prstGeom>
          <a:ln>
            <a:noFill/>
          </a:ln>
        </p:spPr>
      </p:pic>
      <p:sp>
        <p:nvSpPr>
          <p:cNvPr id="144" name="CustomShape 4"/>
          <p:cNvSpPr/>
          <p:nvPr/>
        </p:nvSpPr>
        <p:spPr>
          <a:xfrm>
            <a:off x="5364000" y="764640"/>
            <a:ext cx="3312000" cy="36468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Holdturnering.</a:t>
            </a:r>
            <a:endParaRPr b="0" lang="da-DK" sz="1800" spc="-1" strike="noStrike">
              <a:latin typeface="Arial"/>
            </a:endParaRPr>
          </a:p>
        </p:txBody>
      </p:sp>
      <p:pic>
        <p:nvPicPr>
          <p:cNvPr id="145" name="Billede 1" descr=""/>
          <p:cNvPicPr/>
          <p:nvPr/>
        </p:nvPicPr>
        <p:blipFill>
          <a:blip r:embed="rId2"/>
          <a:stretch/>
        </p:blipFill>
        <p:spPr>
          <a:xfrm>
            <a:off x="457200" y="2709000"/>
            <a:ext cx="4319640" cy="2582640"/>
          </a:xfrm>
          <a:prstGeom prst="rect">
            <a:avLst/>
          </a:prstGeom>
          <a:ln>
            <a:noFill/>
          </a:ln>
        </p:spPr>
      </p:pic>
      <p:sp>
        <p:nvSpPr>
          <p:cNvPr id="146" name="CustomShape 5"/>
          <p:cNvSpPr/>
          <p:nvPr/>
        </p:nvSpPr>
        <p:spPr>
          <a:xfrm>
            <a:off x="5363640" y="2709000"/>
            <a:ext cx="3096360" cy="118764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Uden holdnavn, får holdet navn efter det første medlem.</a:t>
            </a:r>
            <a:endParaRPr b="0" lang="da-DK" sz="1800" spc="-1" strike="noStrike">
              <a:latin typeface="Arial"/>
            </a:endParaRPr>
          </a:p>
          <a:p>
            <a:pPr>
              <a:lnSpc>
                <a:spcPct val="100000"/>
              </a:lnSpc>
            </a:pPr>
            <a:r>
              <a:rPr b="0" lang="da-DK" sz="1800" spc="-1" strike="noStrike">
                <a:solidFill>
                  <a:srgbClr val="000000"/>
                </a:solidFill>
                <a:latin typeface="Calibri"/>
              </a:rPr>
              <a:t> </a:t>
            </a:r>
            <a:endParaRPr b="0" lang="da-DK" sz="1800" spc="-1" strike="noStrike">
              <a:latin typeface="Arial"/>
            </a:endParaRPr>
          </a:p>
          <a:p>
            <a:pPr>
              <a:lnSpc>
                <a:spcPct val="100000"/>
              </a:lnSpc>
            </a:pPr>
            <a:r>
              <a:rPr b="0" lang="da-DK" sz="1800" spc="-1" strike="noStrike">
                <a:solidFill>
                  <a:srgbClr val="000000"/>
                </a:solidFill>
                <a:latin typeface="Calibri"/>
              </a:rPr>
              <a:t>6 hold tilmeldt og på startliste.</a:t>
            </a:r>
            <a:endParaRPr b="0" lang="da-DK" sz="1800" spc="-1" strike="noStrike">
              <a:latin typeface="Arial"/>
            </a:endParaRPr>
          </a:p>
        </p:txBody>
      </p:sp>
      <p:sp>
        <p:nvSpPr>
          <p:cNvPr id="147" name="CustomShape 6"/>
          <p:cNvSpPr/>
          <p:nvPr/>
        </p:nvSpPr>
        <p:spPr>
          <a:xfrm flipH="1" flipV="1">
            <a:off x="3348000" y="3645000"/>
            <a:ext cx="1845360" cy="354960"/>
          </a:xfrm>
          <a:custGeom>
            <a:avLst/>
            <a:gdLst/>
            <a:ahLst/>
            <a:rect l="l" t="t" r="r" b="b"/>
            <a:pathLst>
              <a:path w="21600" h="21600">
                <a:moveTo>
                  <a:pt x="0" y="0"/>
                </a:moveTo>
                <a:lnTo>
                  <a:pt x="21600" y="21600"/>
                </a:lnTo>
              </a:path>
            </a:pathLst>
          </a:custGeom>
          <a:noFill/>
          <a:ln>
            <a:solidFill>
              <a:srgbClr val="ff0000"/>
            </a:solidFill>
            <a:round/>
            <a:tailEnd len="med" type="triangle" w="med"/>
          </a:ln>
        </p:spPr>
        <p:style>
          <a:lnRef idx="1">
            <a:schemeClr val="accent1"/>
          </a:lnRef>
          <a:fillRef idx="0">
            <a:schemeClr val="accent1"/>
          </a:fillRef>
          <a:effectRef idx="0">
            <a:schemeClr val="accent1"/>
          </a:effectRef>
          <a:fontRef idx="minor"/>
        </p:style>
      </p:sp>
    </p:spTree>
  </p:cSld>
  <p:timing>
    <p:tnLst>
      <p:par>
        <p:cTn id="504" dur="indefinite" restart="never" nodeType="tmRoot">
          <p:childTnLst>
            <p:seq>
              <p:cTn id="505" dur="indefinite" nodeType="mainSeq">
                <p:childTnLst>
                  <p:par>
                    <p:cTn id="506" fill="hold">
                      <p:stCondLst>
                        <p:cond delay="indefinite"/>
                      </p:stCondLst>
                      <p:childTnLst>
                        <p:par>
                          <p:cTn id="507" fill="hold">
                            <p:stCondLst>
                              <p:cond delay="0"/>
                            </p:stCondLst>
                            <p:childTnLst>
                              <p:par>
                                <p:cTn id="508" nodeType="clickEffect" fill="hold" presetClass="entr" presetID="2" presetSubtype="4">
                                  <p:stCondLst>
                                    <p:cond delay="0"/>
                                  </p:stCondLst>
                                  <p:childTnLst>
                                    <p:set>
                                      <p:cBhvr>
                                        <p:cTn id="509" dur="1" fill="hold">
                                          <p:stCondLst>
                                            <p:cond delay="0"/>
                                          </p:stCondLst>
                                        </p:cTn>
                                        <p:tgtEl>
                                          <p:spTgt spid="142"/>
                                        </p:tgtEl>
                                        <p:attrNameLst>
                                          <p:attrName>style.visibility</p:attrName>
                                        </p:attrNameLst>
                                      </p:cBhvr>
                                      <p:to>
                                        <p:strVal val="visible"/>
                                      </p:to>
                                    </p:set>
                                    <p:anim calcmode="lin" valueType="num">
                                      <p:cBhvr additive="repl">
                                        <p:cTn id="510" dur="500" fill="hold"/>
                                        <p:tgtEl>
                                          <p:spTgt spid="142"/>
                                        </p:tgtEl>
                                        <p:attrNameLst>
                                          <p:attrName>ppt_x</p:attrName>
                                        </p:attrNameLst>
                                      </p:cBhvr>
                                      <p:tavLst>
                                        <p:tav tm="0">
                                          <p:val>
                                            <p:strVal val="#ppt_x"/>
                                          </p:val>
                                        </p:tav>
                                        <p:tav tm="100000">
                                          <p:val>
                                            <p:strVal val="#ppt_x"/>
                                          </p:val>
                                        </p:tav>
                                      </p:tavLst>
                                    </p:anim>
                                    <p:anim calcmode="lin" valueType="num">
                                      <p:cBhvr additive="repl">
                                        <p:cTn id="511" dur="500" fill="hold"/>
                                        <p:tgtEl>
                                          <p:spTgt spid="142"/>
                                        </p:tgtEl>
                                        <p:attrNameLst>
                                          <p:attrName>ppt_y</p:attrName>
                                        </p:attrNameLst>
                                      </p:cBhvr>
                                      <p:tavLst>
                                        <p:tav tm="0">
                                          <p:val>
                                            <p:strVal val="1+#ppt_h/2"/>
                                          </p:val>
                                        </p:tav>
                                        <p:tav tm="100000">
                                          <p:val>
                                            <p:strVal val="#ppt_y"/>
                                          </p:val>
                                        </p:tav>
                                      </p:tavLst>
                                    </p:anim>
                                  </p:childTnLst>
                                </p:cTn>
                              </p:par>
                            </p:childTnLst>
                          </p:cTn>
                        </p:par>
                      </p:childTnLst>
                    </p:cTn>
                  </p:par>
                  <p:par>
                    <p:cTn id="512" fill="hold">
                      <p:stCondLst>
                        <p:cond delay="indefinite"/>
                      </p:stCondLst>
                      <p:childTnLst>
                        <p:par>
                          <p:cTn id="513" fill="hold">
                            <p:stCondLst>
                              <p:cond delay="0"/>
                            </p:stCondLst>
                            <p:childTnLst>
                              <p:par>
                                <p:cTn id="514" nodeType="clickEffect" fill="hold" presetClass="entr" presetID="2" presetSubtype="4">
                                  <p:stCondLst>
                                    <p:cond delay="0"/>
                                  </p:stCondLst>
                                  <p:childTnLst>
                                    <p:set>
                                      <p:cBhvr>
                                        <p:cTn id="515" dur="1" fill="hold">
                                          <p:stCondLst>
                                            <p:cond delay="0"/>
                                          </p:stCondLst>
                                        </p:cTn>
                                        <p:tgtEl>
                                          <p:spTgt spid="145"/>
                                        </p:tgtEl>
                                        <p:attrNameLst>
                                          <p:attrName>style.visibility</p:attrName>
                                        </p:attrNameLst>
                                      </p:cBhvr>
                                      <p:to>
                                        <p:strVal val="visible"/>
                                      </p:to>
                                    </p:set>
                                    <p:anim calcmode="lin" valueType="num">
                                      <p:cBhvr additive="repl">
                                        <p:cTn id="516" dur="500" fill="hold"/>
                                        <p:tgtEl>
                                          <p:spTgt spid="145"/>
                                        </p:tgtEl>
                                        <p:attrNameLst>
                                          <p:attrName>ppt_x</p:attrName>
                                        </p:attrNameLst>
                                      </p:cBhvr>
                                      <p:tavLst>
                                        <p:tav tm="0">
                                          <p:val>
                                            <p:strVal val="#ppt_x"/>
                                          </p:val>
                                        </p:tav>
                                        <p:tav tm="100000">
                                          <p:val>
                                            <p:strVal val="#ppt_x"/>
                                          </p:val>
                                        </p:tav>
                                      </p:tavLst>
                                    </p:anim>
                                    <p:anim calcmode="lin" valueType="num">
                                      <p:cBhvr additive="repl">
                                        <p:cTn id="517"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par>
                    <p:cTn id="518" fill="hold">
                      <p:stCondLst>
                        <p:cond delay="indefinite"/>
                      </p:stCondLst>
                      <p:childTnLst>
                        <p:par>
                          <p:cTn id="519" fill="hold">
                            <p:stCondLst>
                              <p:cond delay="0"/>
                            </p:stCondLst>
                            <p:childTnLst>
                              <p:par>
                                <p:cTn id="520" nodeType="clickEffect" fill="hold" presetClass="entr" presetID="2" presetSubtype="4">
                                  <p:stCondLst>
                                    <p:cond delay="0"/>
                                  </p:stCondLst>
                                  <p:childTnLst>
                                    <p:set>
                                      <p:cBhvr>
                                        <p:cTn id="521" dur="1" fill="hold">
                                          <p:stCondLst>
                                            <p:cond delay="0"/>
                                          </p:stCondLst>
                                        </p:cTn>
                                        <p:tgtEl>
                                          <p:spTgt spid="146"/>
                                        </p:tgtEl>
                                        <p:attrNameLst>
                                          <p:attrName>style.visibility</p:attrName>
                                        </p:attrNameLst>
                                      </p:cBhvr>
                                      <p:to>
                                        <p:strVal val="visible"/>
                                      </p:to>
                                    </p:set>
                                    <p:anim calcmode="lin" valueType="num">
                                      <p:cBhvr additive="repl">
                                        <p:cTn id="522" dur="500" fill="hold"/>
                                        <p:tgtEl>
                                          <p:spTgt spid="146"/>
                                        </p:tgtEl>
                                        <p:attrNameLst>
                                          <p:attrName>ppt_x</p:attrName>
                                        </p:attrNameLst>
                                      </p:cBhvr>
                                      <p:tavLst>
                                        <p:tav tm="0">
                                          <p:val>
                                            <p:strVal val="#ppt_x"/>
                                          </p:val>
                                        </p:tav>
                                        <p:tav tm="100000">
                                          <p:val>
                                            <p:strVal val="#ppt_x"/>
                                          </p:val>
                                        </p:tav>
                                      </p:tavLst>
                                    </p:anim>
                                    <p:anim calcmode="lin" valueType="num">
                                      <p:cBhvr additive="repl">
                                        <p:cTn id="523" dur="500" fill="hold"/>
                                        <p:tgtEl>
                                          <p:spTgt spid="146"/>
                                        </p:tgtEl>
                                        <p:attrNameLst>
                                          <p:attrName>ppt_y</p:attrName>
                                        </p:attrNameLst>
                                      </p:cBhvr>
                                      <p:tavLst>
                                        <p:tav tm="0">
                                          <p:val>
                                            <p:strVal val="1+#ppt_h/2"/>
                                          </p:val>
                                        </p:tav>
                                        <p:tav tm="100000">
                                          <p:val>
                                            <p:strVal val="#ppt_y"/>
                                          </p:val>
                                        </p:tav>
                                      </p:tavLst>
                                    </p:anim>
                                  </p:childTnLst>
                                </p:cTn>
                              </p:par>
                            </p:childTnLst>
                          </p:cTn>
                        </p:par>
                      </p:childTnLst>
                    </p:cTn>
                  </p:par>
                  <p:par>
                    <p:cTn id="524" fill="hold">
                      <p:stCondLst>
                        <p:cond delay="indefinite"/>
                      </p:stCondLst>
                      <p:childTnLst>
                        <p:par>
                          <p:cTn id="525" fill="hold">
                            <p:stCondLst>
                              <p:cond delay="0"/>
                            </p:stCondLst>
                            <p:childTnLst>
                              <p:par>
                                <p:cTn id="526" nodeType="clickEffect" fill="hold" presetClass="entr" presetID="2" presetSubtype="4">
                                  <p:stCondLst>
                                    <p:cond delay="0"/>
                                  </p:stCondLst>
                                  <p:childTnLst>
                                    <p:set>
                                      <p:cBhvr>
                                        <p:cTn id="527" dur="1" fill="hold">
                                          <p:stCondLst>
                                            <p:cond delay="0"/>
                                          </p:stCondLst>
                                        </p:cTn>
                                        <p:tgtEl>
                                          <p:spTgt spid="147"/>
                                        </p:tgtEl>
                                        <p:attrNameLst>
                                          <p:attrName>style.visibility</p:attrName>
                                        </p:attrNameLst>
                                      </p:cBhvr>
                                      <p:to>
                                        <p:strVal val="visible"/>
                                      </p:to>
                                    </p:set>
                                    <p:anim calcmode="lin" valueType="num">
                                      <p:cBhvr additive="repl">
                                        <p:cTn id="528" dur="500" fill="hold"/>
                                        <p:tgtEl>
                                          <p:spTgt spid="147"/>
                                        </p:tgtEl>
                                        <p:attrNameLst>
                                          <p:attrName>ppt_x</p:attrName>
                                        </p:attrNameLst>
                                      </p:cBhvr>
                                      <p:tavLst>
                                        <p:tav tm="0">
                                          <p:val>
                                            <p:strVal val="#ppt_x"/>
                                          </p:val>
                                        </p:tav>
                                        <p:tav tm="100000">
                                          <p:val>
                                            <p:strVal val="#ppt_x"/>
                                          </p:val>
                                        </p:tav>
                                      </p:tavLst>
                                    </p:anim>
                                    <p:anim calcmode="lin" valueType="num">
                                      <p:cBhvr additive="repl">
                                        <p:cTn id="529"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CustomShape 1"/>
          <p:cNvSpPr/>
          <p:nvPr/>
        </p:nvSpPr>
        <p:spPr>
          <a:xfrm>
            <a:off x="0" y="-144360"/>
            <a:ext cx="304560" cy="304560"/>
          </a:xfrm>
          <a:prstGeom prst="rect">
            <a:avLst/>
          </a:prstGeom>
          <a:noFill/>
          <a:ln>
            <a:noFill/>
          </a:ln>
        </p:spPr>
        <p:style>
          <a:lnRef idx="0"/>
          <a:fillRef idx="0"/>
          <a:effectRef idx="0"/>
          <a:fontRef idx="minor"/>
        </p:style>
      </p:sp>
      <p:sp>
        <p:nvSpPr>
          <p:cNvPr id="149" name="CustomShape 2"/>
          <p:cNvSpPr/>
          <p:nvPr/>
        </p:nvSpPr>
        <p:spPr>
          <a:xfrm>
            <a:off x="152280" y="7920"/>
            <a:ext cx="304560" cy="304560"/>
          </a:xfrm>
          <a:prstGeom prst="rect">
            <a:avLst/>
          </a:prstGeom>
          <a:noFill/>
          <a:ln>
            <a:noFill/>
          </a:ln>
        </p:spPr>
        <p:style>
          <a:lnRef idx="0"/>
          <a:fillRef idx="0"/>
          <a:effectRef idx="0"/>
          <a:fontRef idx="minor"/>
        </p:style>
      </p:sp>
      <p:sp>
        <p:nvSpPr>
          <p:cNvPr id="150" name="CustomShape 3"/>
          <p:cNvSpPr/>
          <p:nvPr/>
        </p:nvSpPr>
        <p:spPr>
          <a:xfrm>
            <a:off x="5364000" y="980640"/>
            <a:ext cx="3312000" cy="146196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Enkeltmand.</a:t>
            </a:r>
            <a:endParaRPr b="0" lang="da-DK" sz="1800" spc="-1" strike="noStrike">
              <a:latin typeface="Arial"/>
            </a:endParaRPr>
          </a:p>
          <a:p>
            <a:pPr>
              <a:lnSpc>
                <a:spcPct val="100000"/>
              </a:lnSpc>
            </a:pPr>
            <a:r>
              <a:rPr b="0" lang="da-DK" sz="1800" spc="-1" strike="noStrike">
                <a:solidFill>
                  <a:srgbClr val="000000"/>
                </a:solidFill>
                <a:latin typeface="Calibri"/>
              </a:rPr>
              <a:t>Formatet til enkeltmand:</a:t>
            </a:r>
            <a:endParaRPr b="0" lang="da-DK" sz="1800" spc="-1" strike="noStrike">
              <a:latin typeface="Arial"/>
            </a:endParaRPr>
          </a:p>
          <a:p>
            <a:pPr>
              <a:lnSpc>
                <a:spcPct val="100000"/>
              </a:lnSpc>
            </a:pPr>
            <a:r>
              <a:rPr b="0" lang="da-DK" sz="1800" spc="-1" strike="noStrike">
                <a:solidFill>
                  <a:srgbClr val="000000"/>
                </a:solidFill>
                <a:latin typeface="Calibri"/>
              </a:rPr>
              <a:t>Medlemsnummer</a:t>
            </a:r>
            <a:endParaRPr b="0" lang="da-DK" sz="1800" spc="-1" strike="noStrike">
              <a:latin typeface="Arial"/>
            </a:endParaRPr>
          </a:p>
          <a:p>
            <a:pPr>
              <a:lnSpc>
                <a:spcPct val="100000"/>
              </a:lnSpc>
            </a:pPr>
            <a:r>
              <a:rPr b="0" lang="da-DK" sz="1800" spc="-1" strike="noStrike">
                <a:solidFill>
                  <a:srgbClr val="000000"/>
                </a:solidFill>
                <a:latin typeface="Calibri"/>
              </a:rPr>
              <a:t>Medlemsnummer</a:t>
            </a:r>
            <a:endParaRPr b="0" lang="da-DK" sz="1800" spc="-1" strike="noStrike">
              <a:latin typeface="Arial"/>
            </a:endParaRPr>
          </a:p>
          <a:p>
            <a:pPr>
              <a:lnSpc>
                <a:spcPct val="100000"/>
              </a:lnSpc>
            </a:pPr>
            <a:r>
              <a:rPr b="0" lang="da-DK" sz="1800" spc="-1" strike="noStrike">
                <a:solidFill>
                  <a:srgbClr val="000000"/>
                </a:solidFill>
                <a:latin typeface="Calibri"/>
              </a:rPr>
              <a:t>(Et medlemsnummer pr. linie)</a:t>
            </a:r>
            <a:endParaRPr b="0" lang="da-DK" sz="1800" spc="-1" strike="noStrike">
              <a:latin typeface="Arial"/>
            </a:endParaRPr>
          </a:p>
        </p:txBody>
      </p:sp>
      <p:sp>
        <p:nvSpPr>
          <p:cNvPr id="151" name="CustomShape 4"/>
          <p:cNvSpPr/>
          <p:nvPr/>
        </p:nvSpPr>
        <p:spPr>
          <a:xfrm>
            <a:off x="5364000" y="3573000"/>
            <a:ext cx="3312000" cy="36468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16 medlemmer på startlisten.</a:t>
            </a:r>
            <a:endParaRPr b="0" lang="da-DK" sz="1800" spc="-1" strike="noStrike">
              <a:latin typeface="Arial"/>
            </a:endParaRPr>
          </a:p>
        </p:txBody>
      </p:sp>
      <p:sp>
        <p:nvSpPr>
          <p:cNvPr id="152" name="CustomShape 5"/>
          <p:cNvSpPr/>
          <p:nvPr/>
        </p:nvSpPr>
        <p:spPr>
          <a:xfrm flipH="1">
            <a:off x="1546920" y="1210680"/>
            <a:ext cx="3635640" cy="489600"/>
          </a:xfrm>
          <a:custGeom>
            <a:avLst/>
            <a:gdLst/>
            <a:ahLst/>
            <a:rect l="l" t="t" r="r" b="b"/>
            <a:pathLst>
              <a:path w="21600" h="21600">
                <a:moveTo>
                  <a:pt x="0" y="0"/>
                </a:moveTo>
                <a:lnTo>
                  <a:pt x="21600" y="21600"/>
                </a:lnTo>
              </a:path>
            </a:pathLst>
          </a:custGeom>
          <a:noFill/>
          <a:ln>
            <a:solidFill>
              <a:srgbClr val="ff0000"/>
            </a:solidFill>
            <a:round/>
            <a:tailEnd len="med" type="triangle" w="med"/>
          </a:ln>
        </p:spPr>
        <p:style>
          <a:lnRef idx="1">
            <a:schemeClr val="accent1"/>
          </a:lnRef>
          <a:fillRef idx="0">
            <a:schemeClr val="accent1"/>
          </a:fillRef>
          <a:effectRef idx="0">
            <a:schemeClr val="accent1"/>
          </a:effectRef>
          <a:fontRef idx="minor"/>
        </p:style>
      </p:sp>
      <p:pic>
        <p:nvPicPr>
          <p:cNvPr id="153" name="Billede 1" descr=""/>
          <p:cNvPicPr/>
          <p:nvPr/>
        </p:nvPicPr>
        <p:blipFill>
          <a:blip r:embed="rId1"/>
          <a:stretch/>
        </p:blipFill>
        <p:spPr>
          <a:xfrm>
            <a:off x="457200" y="768960"/>
            <a:ext cx="952200" cy="2571480"/>
          </a:xfrm>
          <a:prstGeom prst="rect">
            <a:avLst/>
          </a:prstGeom>
          <a:ln>
            <a:noFill/>
          </a:ln>
        </p:spPr>
      </p:pic>
      <p:pic>
        <p:nvPicPr>
          <p:cNvPr id="154" name="Billede 1" descr=""/>
          <p:cNvPicPr/>
          <p:nvPr/>
        </p:nvPicPr>
        <p:blipFill>
          <a:blip r:embed="rId2"/>
          <a:stretch/>
        </p:blipFill>
        <p:spPr>
          <a:xfrm>
            <a:off x="468000" y="3573000"/>
            <a:ext cx="4319640" cy="2582640"/>
          </a:xfrm>
          <a:prstGeom prst="rect">
            <a:avLst/>
          </a:prstGeom>
          <a:ln>
            <a:noFill/>
          </a:ln>
        </p:spPr>
      </p:pic>
    </p:spTree>
  </p:cSld>
  <p:timing>
    <p:tnLst>
      <p:par>
        <p:cTn id="530" dur="indefinite" restart="never" nodeType="tmRoot">
          <p:childTnLst>
            <p:seq>
              <p:cTn id="531" dur="indefinite" nodeType="mainSeq">
                <p:childTnLst>
                  <p:par>
                    <p:cTn id="532" fill="hold">
                      <p:stCondLst>
                        <p:cond delay="indefinite"/>
                      </p:stCondLst>
                      <p:childTnLst>
                        <p:par>
                          <p:cTn id="533" fill="hold">
                            <p:stCondLst>
                              <p:cond delay="0"/>
                            </p:stCondLst>
                            <p:childTnLst>
                              <p:par>
                                <p:cTn id="534" nodeType="clickEffect" fill="hold" presetClass="entr" presetID="2" presetSubtype="4">
                                  <p:stCondLst>
                                    <p:cond delay="0"/>
                                  </p:stCondLst>
                                  <p:childTnLst>
                                    <p:set>
                                      <p:cBhvr>
                                        <p:cTn id="535" dur="1" fill="hold">
                                          <p:stCondLst>
                                            <p:cond delay="0"/>
                                          </p:stCondLst>
                                        </p:cTn>
                                        <p:tgtEl>
                                          <p:spTgt spid="154"/>
                                        </p:tgtEl>
                                        <p:attrNameLst>
                                          <p:attrName>style.visibility</p:attrName>
                                        </p:attrNameLst>
                                      </p:cBhvr>
                                      <p:to>
                                        <p:strVal val="visible"/>
                                      </p:to>
                                    </p:set>
                                    <p:anim calcmode="lin" valueType="num">
                                      <p:cBhvr additive="repl">
                                        <p:cTn id="536" dur="500" fill="hold"/>
                                        <p:tgtEl>
                                          <p:spTgt spid="154"/>
                                        </p:tgtEl>
                                        <p:attrNameLst>
                                          <p:attrName>ppt_x</p:attrName>
                                        </p:attrNameLst>
                                      </p:cBhvr>
                                      <p:tavLst>
                                        <p:tav tm="0">
                                          <p:val>
                                            <p:strVal val="#ppt_x"/>
                                          </p:val>
                                        </p:tav>
                                        <p:tav tm="100000">
                                          <p:val>
                                            <p:strVal val="#ppt_x"/>
                                          </p:val>
                                        </p:tav>
                                      </p:tavLst>
                                    </p:anim>
                                    <p:anim calcmode="lin" valueType="num">
                                      <p:cBhvr additive="repl">
                                        <p:cTn id="537" dur="500" fill="hold"/>
                                        <p:tgtEl>
                                          <p:spTgt spid="154"/>
                                        </p:tgtEl>
                                        <p:attrNameLst>
                                          <p:attrName>ppt_y</p:attrName>
                                        </p:attrNameLst>
                                      </p:cBhvr>
                                      <p:tavLst>
                                        <p:tav tm="0">
                                          <p:val>
                                            <p:strVal val="1+#ppt_h/2"/>
                                          </p:val>
                                        </p:tav>
                                        <p:tav tm="100000">
                                          <p:val>
                                            <p:strVal val="#ppt_y"/>
                                          </p:val>
                                        </p:tav>
                                      </p:tavLst>
                                    </p:anim>
                                  </p:childTnLst>
                                </p:cTn>
                              </p:par>
                            </p:childTnLst>
                          </p:cTn>
                        </p:par>
                      </p:childTnLst>
                    </p:cTn>
                  </p:par>
                  <p:par>
                    <p:cTn id="538" fill="hold">
                      <p:stCondLst>
                        <p:cond delay="indefinite"/>
                      </p:stCondLst>
                      <p:childTnLst>
                        <p:par>
                          <p:cTn id="539" fill="hold">
                            <p:stCondLst>
                              <p:cond delay="0"/>
                            </p:stCondLst>
                            <p:childTnLst>
                              <p:par>
                                <p:cTn id="540" nodeType="clickEffect" fill="hold" presetClass="entr" presetID="2" presetSubtype="4">
                                  <p:stCondLst>
                                    <p:cond delay="0"/>
                                  </p:stCondLst>
                                  <p:childTnLst>
                                    <p:set>
                                      <p:cBhvr>
                                        <p:cTn id="541" dur="1" fill="hold">
                                          <p:stCondLst>
                                            <p:cond delay="0"/>
                                          </p:stCondLst>
                                        </p:cTn>
                                        <p:tgtEl>
                                          <p:spTgt spid="151"/>
                                        </p:tgtEl>
                                        <p:attrNameLst>
                                          <p:attrName>style.visibility</p:attrName>
                                        </p:attrNameLst>
                                      </p:cBhvr>
                                      <p:to>
                                        <p:strVal val="visible"/>
                                      </p:to>
                                    </p:set>
                                    <p:anim calcmode="lin" valueType="num">
                                      <p:cBhvr additive="repl">
                                        <p:cTn id="542" dur="500" fill="hold"/>
                                        <p:tgtEl>
                                          <p:spTgt spid="151"/>
                                        </p:tgtEl>
                                        <p:attrNameLst>
                                          <p:attrName>ppt_x</p:attrName>
                                        </p:attrNameLst>
                                      </p:cBhvr>
                                      <p:tavLst>
                                        <p:tav tm="0">
                                          <p:val>
                                            <p:strVal val="#ppt_x"/>
                                          </p:val>
                                        </p:tav>
                                        <p:tav tm="100000">
                                          <p:val>
                                            <p:strVal val="#ppt_x"/>
                                          </p:val>
                                        </p:tav>
                                      </p:tavLst>
                                    </p:anim>
                                    <p:anim calcmode="lin" valueType="num">
                                      <p:cBhvr additive="repl">
                                        <p:cTn id="543"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CustomShape 1"/>
          <p:cNvSpPr/>
          <p:nvPr/>
        </p:nvSpPr>
        <p:spPr>
          <a:xfrm>
            <a:off x="0" y="-144360"/>
            <a:ext cx="304560" cy="304560"/>
          </a:xfrm>
          <a:prstGeom prst="rect">
            <a:avLst/>
          </a:prstGeom>
          <a:noFill/>
          <a:ln>
            <a:noFill/>
          </a:ln>
        </p:spPr>
        <p:style>
          <a:lnRef idx="0"/>
          <a:fillRef idx="0"/>
          <a:effectRef idx="0"/>
          <a:fontRef idx="minor"/>
        </p:style>
      </p:sp>
      <p:sp>
        <p:nvSpPr>
          <p:cNvPr id="156" name="CustomShape 2"/>
          <p:cNvSpPr/>
          <p:nvPr/>
        </p:nvSpPr>
        <p:spPr>
          <a:xfrm>
            <a:off x="152280" y="7920"/>
            <a:ext cx="304560" cy="304560"/>
          </a:xfrm>
          <a:prstGeom prst="rect">
            <a:avLst/>
          </a:prstGeom>
          <a:noFill/>
          <a:ln>
            <a:noFill/>
          </a:ln>
        </p:spPr>
        <p:style>
          <a:lnRef idx="0"/>
          <a:fillRef idx="0"/>
          <a:effectRef idx="0"/>
          <a:fontRef idx="minor"/>
        </p:style>
      </p:sp>
      <p:sp>
        <p:nvSpPr>
          <p:cNvPr id="157" name="CustomShape 3"/>
          <p:cNvSpPr/>
          <p:nvPr/>
        </p:nvSpPr>
        <p:spPr>
          <a:xfrm>
            <a:off x="468000" y="836640"/>
            <a:ext cx="8218800" cy="1736280"/>
          </a:xfrm>
          <a:prstGeom prst="rect">
            <a:avLst/>
          </a:prstGeom>
          <a:noFill/>
          <a:ln>
            <a:noFill/>
          </a:ln>
        </p:spPr>
        <p:style>
          <a:lnRef idx="0"/>
          <a:fillRef idx="0"/>
          <a:effectRef idx="0"/>
          <a:fontRef idx="minor"/>
        </p:style>
        <p:txBody>
          <a:bodyPr lIns="90000" rIns="90000" tIns="45000" bIns="45000"/>
          <a:p>
            <a:pPr>
              <a:lnSpc>
                <a:spcPct val="100000"/>
              </a:lnSpc>
            </a:pPr>
            <a:r>
              <a:rPr b="1" lang="da-DK" sz="1800" spc="-1" strike="noStrike">
                <a:solidFill>
                  <a:srgbClr val="000000"/>
                </a:solidFill>
                <a:latin typeface="Calibri"/>
              </a:rPr>
              <a:t>6) Rapport indlæsning (rapport formularer)</a:t>
            </a:r>
            <a:endParaRPr b="0" lang="da-DK" sz="1800" spc="-1" strike="noStrike">
              <a:latin typeface="Arial"/>
            </a:endParaRPr>
          </a:p>
          <a:p>
            <a:pPr>
              <a:lnSpc>
                <a:spcPct val="100000"/>
              </a:lnSpc>
            </a:pPr>
            <a:r>
              <a:rPr b="0" lang="da-DK" sz="1800" spc="-1" strike="noStrike">
                <a:solidFill>
                  <a:srgbClr val="000000"/>
                </a:solidFill>
                <a:latin typeface="Calibri"/>
              </a:rPr>
              <a:t> </a:t>
            </a:r>
            <a:endParaRPr b="0" lang="da-DK" sz="1800" spc="-1" strike="noStrike">
              <a:latin typeface="Arial"/>
            </a:endParaRPr>
          </a:p>
          <a:p>
            <a:pPr>
              <a:lnSpc>
                <a:spcPct val="100000"/>
              </a:lnSpc>
            </a:pPr>
            <a:r>
              <a:rPr b="0" lang="da-DK" sz="1800" spc="-1" strike="noStrike">
                <a:solidFill>
                  <a:srgbClr val="000000"/>
                </a:solidFill>
                <a:latin typeface="Calibri"/>
              </a:rPr>
              <a:t>Når man har opdateret BC3 til en ny release, skal man kigge på informationen på forsiden af BC3 (vi kalder den blob’en). </a:t>
            </a:r>
            <a:endParaRPr b="0" lang="da-DK" sz="1800" spc="-1" strike="noStrike">
              <a:latin typeface="Arial"/>
            </a:endParaRPr>
          </a:p>
          <a:p>
            <a:pPr>
              <a:lnSpc>
                <a:spcPct val="100000"/>
              </a:lnSpc>
            </a:pPr>
            <a:r>
              <a:rPr b="0" lang="da-DK" sz="1800" spc="-1" strike="noStrike">
                <a:solidFill>
                  <a:srgbClr val="000000"/>
                </a:solidFill>
                <a:latin typeface="Calibri"/>
              </a:rPr>
              <a:t>Hvis der er udgivet nye udskrifts formularer, skal disse downloades og indlæses.</a:t>
            </a:r>
            <a:endParaRPr b="0" lang="da-DK" sz="1800" spc="-1" strike="noStrike">
              <a:latin typeface="Arial"/>
            </a:endParaRPr>
          </a:p>
          <a:p>
            <a:pPr>
              <a:lnSpc>
                <a:spcPct val="100000"/>
              </a:lnSpc>
            </a:pPr>
            <a:r>
              <a:rPr b="0" lang="da-DK" sz="1800" spc="-1" strike="noStrike">
                <a:solidFill>
                  <a:srgbClr val="000000"/>
                </a:solidFill>
                <a:latin typeface="Calibri"/>
              </a:rPr>
              <a:t>Det er klubbernes egen opgave at holde deres udskrifts-formularer opdaterede. </a:t>
            </a:r>
            <a:endParaRPr b="0" lang="da-DK" sz="1800" spc="-1" strike="noStrike">
              <a:latin typeface="Arial"/>
            </a:endParaRPr>
          </a:p>
        </p:txBody>
      </p:sp>
      <p:sp>
        <p:nvSpPr>
          <p:cNvPr id="158" name="CustomShape 4"/>
          <p:cNvSpPr/>
          <p:nvPr/>
        </p:nvSpPr>
        <p:spPr>
          <a:xfrm>
            <a:off x="4577760" y="3789000"/>
            <a:ext cx="4253400" cy="146196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Under indlæs installationsfil, indlæses nye Rapporter (udskrifter).</a:t>
            </a:r>
            <a:endParaRPr b="0" lang="da-DK" sz="1800" spc="-1" strike="noStrike">
              <a:latin typeface="Arial"/>
            </a:endParaRPr>
          </a:p>
          <a:p>
            <a:pPr>
              <a:lnSpc>
                <a:spcPct val="100000"/>
              </a:lnSpc>
            </a:pPr>
            <a:r>
              <a:rPr b="0" lang="da-DK" sz="1800" spc="-1" strike="noStrike">
                <a:solidFill>
                  <a:srgbClr val="000000"/>
                </a:solidFill>
                <a:latin typeface="Calibri"/>
              </a:rPr>
              <a:t> </a:t>
            </a:r>
            <a:endParaRPr b="0" lang="da-DK" sz="1800" spc="-1" strike="noStrike">
              <a:latin typeface="Arial"/>
            </a:endParaRPr>
          </a:p>
          <a:p>
            <a:pPr>
              <a:lnSpc>
                <a:spcPct val="100000"/>
              </a:lnSpc>
            </a:pPr>
            <a:r>
              <a:rPr b="0" lang="da-DK" sz="1800" spc="-1" strike="noStrike">
                <a:solidFill>
                  <a:srgbClr val="000000"/>
                </a:solidFill>
                <a:latin typeface="Calibri"/>
              </a:rPr>
              <a:t>Der er også her, man kan lave sine egne udskrifts-formularer.</a:t>
            </a:r>
            <a:endParaRPr b="0" lang="da-DK" sz="1800" spc="-1" strike="noStrike">
              <a:latin typeface="Arial"/>
            </a:endParaRPr>
          </a:p>
        </p:txBody>
      </p:sp>
      <p:pic>
        <p:nvPicPr>
          <p:cNvPr id="159" name="Billede 1" descr=""/>
          <p:cNvPicPr/>
          <p:nvPr/>
        </p:nvPicPr>
        <p:blipFill>
          <a:blip r:embed="rId1"/>
          <a:stretch/>
        </p:blipFill>
        <p:spPr>
          <a:xfrm>
            <a:off x="457200" y="2590920"/>
            <a:ext cx="1352160" cy="1056960"/>
          </a:xfrm>
          <a:prstGeom prst="rect">
            <a:avLst/>
          </a:prstGeom>
          <a:ln>
            <a:noFill/>
          </a:ln>
        </p:spPr>
      </p:pic>
      <p:sp>
        <p:nvSpPr>
          <p:cNvPr id="160" name="CustomShape 5"/>
          <p:cNvSpPr/>
          <p:nvPr/>
        </p:nvSpPr>
        <p:spPr>
          <a:xfrm>
            <a:off x="4577760" y="2604240"/>
            <a:ext cx="2933640" cy="63900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I BC3, menupunkt:</a:t>
            </a:r>
            <a:endParaRPr b="0" lang="da-DK" sz="1800" spc="-1" strike="noStrike">
              <a:latin typeface="Arial"/>
            </a:endParaRPr>
          </a:p>
          <a:p>
            <a:pPr>
              <a:lnSpc>
                <a:spcPct val="100000"/>
              </a:lnSpc>
            </a:pPr>
            <a:r>
              <a:rPr b="0" lang="da-DK" sz="1800" spc="-1" strike="noStrike">
                <a:solidFill>
                  <a:srgbClr val="000000"/>
                </a:solidFill>
                <a:latin typeface="Calibri"/>
              </a:rPr>
              <a:t>Vedligehold &gt; Rapporter …</a:t>
            </a:r>
            <a:endParaRPr b="0" lang="da-DK" sz="1800" spc="-1" strike="noStrike">
              <a:latin typeface="Arial"/>
            </a:endParaRPr>
          </a:p>
        </p:txBody>
      </p:sp>
      <p:pic>
        <p:nvPicPr>
          <p:cNvPr id="161" name="Billede 1" descr=""/>
          <p:cNvPicPr/>
          <p:nvPr/>
        </p:nvPicPr>
        <p:blipFill>
          <a:blip r:embed="rId2"/>
          <a:stretch/>
        </p:blipFill>
        <p:spPr>
          <a:xfrm>
            <a:off x="457200" y="3789000"/>
            <a:ext cx="3600000" cy="2523600"/>
          </a:xfrm>
          <a:prstGeom prst="rect">
            <a:avLst/>
          </a:prstGeom>
          <a:ln>
            <a:noFill/>
          </a:ln>
        </p:spPr>
      </p:pic>
      <p:sp>
        <p:nvSpPr>
          <p:cNvPr id="162" name="CustomShape 6"/>
          <p:cNvSpPr/>
          <p:nvPr/>
        </p:nvSpPr>
        <p:spPr>
          <a:xfrm flipH="1">
            <a:off x="3707280" y="4005000"/>
            <a:ext cx="816120" cy="360"/>
          </a:xfrm>
          <a:custGeom>
            <a:avLst/>
            <a:gdLst/>
            <a:ahLst/>
            <a:rect l="l" t="t" r="r" b="b"/>
            <a:pathLst>
              <a:path w="21600" h="21600">
                <a:moveTo>
                  <a:pt x="0" y="0"/>
                </a:moveTo>
                <a:lnTo>
                  <a:pt x="21600" y="21600"/>
                </a:lnTo>
              </a:path>
            </a:pathLst>
          </a:custGeom>
          <a:noFill/>
          <a:ln w="9360">
            <a:solidFill>
              <a:srgbClr val="ff0000"/>
            </a:solidFill>
            <a:round/>
            <a:tailEnd len="med" type="triangle" w="med"/>
          </a:ln>
        </p:spPr>
        <p:style>
          <a:lnRef idx="0"/>
          <a:fillRef idx="0"/>
          <a:effectRef idx="0"/>
          <a:fontRef idx="minor"/>
        </p:style>
      </p:sp>
    </p:spTree>
  </p:cSld>
  <p:timing>
    <p:tnLst>
      <p:par>
        <p:cTn id="544" dur="indefinite" restart="never" nodeType="tmRoot">
          <p:childTnLst>
            <p:seq>
              <p:cTn id="545" dur="indefinite" nodeType="mainSeq">
                <p:childTnLst>
                  <p:par>
                    <p:cTn id="546" fill="hold">
                      <p:stCondLst>
                        <p:cond delay="indefinite"/>
                      </p:stCondLst>
                      <p:childTnLst>
                        <p:par>
                          <p:cTn id="547" fill="hold">
                            <p:stCondLst>
                              <p:cond delay="0"/>
                            </p:stCondLst>
                            <p:childTnLst>
                              <p:par>
                                <p:cTn id="548" nodeType="clickEffect" fill="hold" presetClass="entr" presetID="2" presetSubtype="4">
                                  <p:stCondLst>
                                    <p:cond delay="0"/>
                                  </p:stCondLst>
                                  <p:childTnLst>
                                    <p:set>
                                      <p:cBhvr>
                                        <p:cTn id="549" dur="1" fill="hold">
                                          <p:stCondLst>
                                            <p:cond delay="0"/>
                                          </p:stCondLst>
                                        </p:cTn>
                                        <p:tgtEl>
                                          <p:spTgt spid="157">
                                            <p:txEl>
                                              <p:pRg st="2" end="2"/>
                                            </p:txEl>
                                          </p:spTgt>
                                        </p:tgtEl>
                                        <p:attrNameLst>
                                          <p:attrName>style.visibility</p:attrName>
                                        </p:attrNameLst>
                                      </p:cBhvr>
                                      <p:to>
                                        <p:strVal val="visible"/>
                                      </p:to>
                                    </p:set>
                                    <p:anim calcmode="lin" valueType="num">
                                      <p:cBhvr additive="repl">
                                        <p:cTn id="550" dur="500" fill="hold"/>
                                        <p:tgtEl>
                                          <p:spTgt spid="157">
                                            <p:txEl>
                                              <p:pRg st="2" end="2"/>
                                            </p:txEl>
                                          </p:spTgt>
                                        </p:tgtEl>
                                        <p:attrNameLst>
                                          <p:attrName>ppt_x</p:attrName>
                                        </p:attrNameLst>
                                      </p:cBhvr>
                                      <p:tavLst>
                                        <p:tav tm="0">
                                          <p:val>
                                            <p:strVal val="#ppt_x"/>
                                          </p:val>
                                        </p:tav>
                                        <p:tav tm="100000">
                                          <p:val>
                                            <p:strVal val="#ppt_x"/>
                                          </p:val>
                                        </p:tav>
                                      </p:tavLst>
                                    </p:anim>
                                    <p:anim calcmode="lin" valueType="num">
                                      <p:cBhvr additive="repl">
                                        <p:cTn id="551" dur="500" fill="hold"/>
                                        <p:tgtEl>
                                          <p:spTgt spid="157">
                                            <p:txEl>
                                              <p:pRg st="2" end="2"/>
                                            </p:txEl>
                                          </p:spTgt>
                                        </p:tgtEl>
                                        <p:attrNameLst>
                                          <p:attrName>ppt_y</p:attrName>
                                        </p:attrNameLst>
                                      </p:cBhvr>
                                      <p:tavLst>
                                        <p:tav tm="0">
                                          <p:val>
                                            <p:strVal val="1+#ppt_h/2"/>
                                          </p:val>
                                        </p:tav>
                                        <p:tav tm="100000">
                                          <p:val>
                                            <p:strVal val="#ppt_y"/>
                                          </p:val>
                                        </p:tav>
                                      </p:tavLst>
                                    </p:anim>
                                  </p:childTnLst>
                                </p:cTn>
                              </p:par>
                              <p:par>
                                <p:cTn id="552" nodeType="withEffect" fill="hold" presetClass="entr" presetID="2" presetSubtype="4">
                                  <p:stCondLst>
                                    <p:cond delay="0"/>
                                  </p:stCondLst>
                                  <p:childTnLst>
                                    <p:set>
                                      <p:cBhvr>
                                        <p:cTn id="553" dur="1" fill="hold">
                                          <p:stCondLst>
                                            <p:cond delay="0"/>
                                          </p:stCondLst>
                                        </p:cTn>
                                        <p:tgtEl>
                                          <p:spTgt spid="157">
                                            <p:txEl>
                                              <p:pRg st="3" end="3"/>
                                            </p:txEl>
                                          </p:spTgt>
                                        </p:tgtEl>
                                        <p:attrNameLst>
                                          <p:attrName>style.visibility</p:attrName>
                                        </p:attrNameLst>
                                      </p:cBhvr>
                                      <p:to>
                                        <p:strVal val="visible"/>
                                      </p:to>
                                    </p:set>
                                    <p:anim calcmode="lin" valueType="num">
                                      <p:cBhvr additive="repl">
                                        <p:cTn id="554" dur="500" fill="hold"/>
                                        <p:tgtEl>
                                          <p:spTgt spid="157">
                                            <p:txEl>
                                              <p:pRg st="3" end="3"/>
                                            </p:txEl>
                                          </p:spTgt>
                                        </p:tgtEl>
                                        <p:attrNameLst>
                                          <p:attrName>ppt_x</p:attrName>
                                        </p:attrNameLst>
                                      </p:cBhvr>
                                      <p:tavLst>
                                        <p:tav tm="0">
                                          <p:val>
                                            <p:strVal val="#ppt_x"/>
                                          </p:val>
                                        </p:tav>
                                        <p:tav tm="100000">
                                          <p:val>
                                            <p:strVal val="#ppt_x"/>
                                          </p:val>
                                        </p:tav>
                                      </p:tavLst>
                                    </p:anim>
                                    <p:anim calcmode="lin" valueType="num">
                                      <p:cBhvr additive="repl">
                                        <p:cTn id="555" dur="500" fill="hold"/>
                                        <p:tgtEl>
                                          <p:spTgt spid="157">
                                            <p:txEl>
                                              <p:pRg st="3" end="3"/>
                                            </p:txEl>
                                          </p:spTgt>
                                        </p:tgtEl>
                                        <p:attrNameLst>
                                          <p:attrName>ppt_y</p:attrName>
                                        </p:attrNameLst>
                                      </p:cBhvr>
                                      <p:tavLst>
                                        <p:tav tm="0">
                                          <p:val>
                                            <p:strVal val="1+#ppt_h/2"/>
                                          </p:val>
                                        </p:tav>
                                        <p:tav tm="100000">
                                          <p:val>
                                            <p:strVal val="#ppt_y"/>
                                          </p:val>
                                        </p:tav>
                                      </p:tavLst>
                                    </p:anim>
                                  </p:childTnLst>
                                </p:cTn>
                              </p:par>
                              <p:par>
                                <p:cTn id="556" nodeType="withEffect" fill="hold" presetClass="entr" presetID="2" presetSubtype="4">
                                  <p:stCondLst>
                                    <p:cond delay="0"/>
                                  </p:stCondLst>
                                  <p:childTnLst>
                                    <p:set>
                                      <p:cBhvr>
                                        <p:cTn id="557" dur="1" fill="hold">
                                          <p:stCondLst>
                                            <p:cond delay="0"/>
                                          </p:stCondLst>
                                        </p:cTn>
                                        <p:tgtEl>
                                          <p:spTgt spid="157">
                                            <p:txEl>
                                              <p:pRg st="4" end="4"/>
                                            </p:txEl>
                                          </p:spTgt>
                                        </p:tgtEl>
                                        <p:attrNameLst>
                                          <p:attrName>style.visibility</p:attrName>
                                        </p:attrNameLst>
                                      </p:cBhvr>
                                      <p:to>
                                        <p:strVal val="visible"/>
                                      </p:to>
                                    </p:set>
                                    <p:anim calcmode="lin" valueType="num">
                                      <p:cBhvr additive="repl">
                                        <p:cTn id="558" dur="500" fill="hold"/>
                                        <p:tgtEl>
                                          <p:spTgt spid="157">
                                            <p:txEl>
                                              <p:pRg st="4" end="4"/>
                                            </p:txEl>
                                          </p:spTgt>
                                        </p:tgtEl>
                                        <p:attrNameLst>
                                          <p:attrName>ppt_x</p:attrName>
                                        </p:attrNameLst>
                                      </p:cBhvr>
                                      <p:tavLst>
                                        <p:tav tm="0">
                                          <p:val>
                                            <p:strVal val="#ppt_x"/>
                                          </p:val>
                                        </p:tav>
                                        <p:tav tm="100000">
                                          <p:val>
                                            <p:strVal val="#ppt_x"/>
                                          </p:val>
                                        </p:tav>
                                      </p:tavLst>
                                    </p:anim>
                                    <p:anim calcmode="lin" valueType="num">
                                      <p:cBhvr additive="repl">
                                        <p:cTn id="559" dur="500" fill="hold"/>
                                        <p:tgtEl>
                                          <p:spTgt spid="15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60" fill="hold">
                      <p:stCondLst>
                        <p:cond delay="indefinite"/>
                      </p:stCondLst>
                      <p:childTnLst>
                        <p:par>
                          <p:cTn id="561" fill="hold">
                            <p:stCondLst>
                              <p:cond delay="0"/>
                            </p:stCondLst>
                            <p:childTnLst>
                              <p:par>
                                <p:cTn id="562" nodeType="clickEffect" fill="hold" presetClass="entr" presetID="10">
                                  <p:stCondLst>
                                    <p:cond delay="0"/>
                                  </p:stCondLst>
                                  <p:childTnLst>
                                    <p:set>
                                      <p:cBhvr>
                                        <p:cTn id="563" dur="1" fill="hold">
                                          <p:stCondLst>
                                            <p:cond delay="0"/>
                                          </p:stCondLst>
                                        </p:cTn>
                                        <p:tgtEl>
                                          <p:spTgt spid="159"/>
                                        </p:tgtEl>
                                        <p:attrNameLst>
                                          <p:attrName>style.visibility</p:attrName>
                                        </p:attrNameLst>
                                      </p:cBhvr>
                                      <p:to>
                                        <p:strVal val="visible"/>
                                      </p:to>
                                    </p:set>
                                    <p:animEffect filter="fade" transition="in">
                                      <p:cBhvr additive="repl">
                                        <p:cTn id="564" dur="500"/>
                                        <p:tgtEl>
                                          <p:spTgt spid="159"/>
                                        </p:tgtEl>
                                      </p:cBhvr>
                                    </p:animEffect>
                                  </p:childTnLst>
                                </p:cTn>
                              </p:par>
                            </p:childTnLst>
                          </p:cTn>
                        </p:par>
                      </p:childTnLst>
                    </p:cTn>
                  </p:par>
                  <p:par>
                    <p:cTn id="565" fill="hold">
                      <p:stCondLst>
                        <p:cond delay="indefinite"/>
                      </p:stCondLst>
                      <p:childTnLst>
                        <p:par>
                          <p:cTn id="566" fill="hold">
                            <p:stCondLst>
                              <p:cond delay="0"/>
                            </p:stCondLst>
                            <p:childTnLst>
                              <p:par>
                                <p:cTn id="567" nodeType="clickEffect" fill="hold" presetClass="entr" presetID="2" presetSubtype="4">
                                  <p:stCondLst>
                                    <p:cond delay="0"/>
                                  </p:stCondLst>
                                  <p:childTnLst>
                                    <p:set>
                                      <p:cBhvr>
                                        <p:cTn id="568" dur="1" fill="hold">
                                          <p:stCondLst>
                                            <p:cond delay="0"/>
                                          </p:stCondLst>
                                        </p:cTn>
                                        <p:tgtEl>
                                          <p:spTgt spid="160"/>
                                        </p:tgtEl>
                                        <p:attrNameLst>
                                          <p:attrName>style.visibility</p:attrName>
                                        </p:attrNameLst>
                                      </p:cBhvr>
                                      <p:to>
                                        <p:strVal val="visible"/>
                                      </p:to>
                                    </p:set>
                                    <p:anim calcmode="lin" valueType="num">
                                      <p:cBhvr additive="repl">
                                        <p:cTn id="569" dur="500" fill="hold"/>
                                        <p:tgtEl>
                                          <p:spTgt spid="160"/>
                                        </p:tgtEl>
                                        <p:attrNameLst>
                                          <p:attrName>ppt_x</p:attrName>
                                        </p:attrNameLst>
                                      </p:cBhvr>
                                      <p:tavLst>
                                        <p:tav tm="0">
                                          <p:val>
                                            <p:strVal val="#ppt_x"/>
                                          </p:val>
                                        </p:tav>
                                        <p:tav tm="100000">
                                          <p:val>
                                            <p:strVal val="#ppt_x"/>
                                          </p:val>
                                        </p:tav>
                                      </p:tavLst>
                                    </p:anim>
                                    <p:anim calcmode="lin" valueType="num">
                                      <p:cBhvr additive="repl">
                                        <p:cTn id="570" dur="500" fill="hold"/>
                                        <p:tgtEl>
                                          <p:spTgt spid="160"/>
                                        </p:tgtEl>
                                        <p:attrNameLst>
                                          <p:attrName>ppt_y</p:attrName>
                                        </p:attrNameLst>
                                      </p:cBhvr>
                                      <p:tavLst>
                                        <p:tav tm="0">
                                          <p:val>
                                            <p:strVal val="1+#ppt_h/2"/>
                                          </p:val>
                                        </p:tav>
                                        <p:tav tm="100000">
                                          <p:val>
                                            <p:strVal val="#ppt_y"/>
                                          </p:val>
                                        </p:tav>
                                      </p:tavLst>
                                    </p:anim>
                                  </p:childTnLst>
                                </p:cTn>
                              </p:par>
                            </p:childTnLst>
                          </p:cTn>
                        </p:par>
                      </p:childTnLst>
                    </p:cTn>
                  </p:par>
                  <p:par>
                    <p:cTn id="571" fill="hold">
                      <p:stCondLst>
                        <p:cond delay="indefinite"/>
                      </p:stCondLst>
                      <p:childTnLst>
                        <p:par>
                          <p:cTn id="572" fill="hold">
                            <p:stCondLst>
                              <p:cond delay="0"/>
                            </p:stCondLst>
                            <p:childTnLst>
                              <p:par>
                                <p:cTn id="573" nodeType="clickEffect" fill="hold" presetClass="entr" presetID="10">
                                  <p:stCondLst>
                                    <p:cond delay="0"/>
                                  </p:stCondLst>
                                  <p:childTnLst>
                                    <p:set>
                                      <p:cBhvr>
                                        <p:cTn id="574" dur="1" fill="hold">
                                          <p:stCondLst>
                                            <p:cond delay="0"/>
                                          </p:stCondLst>
                                        </p:cTn>
                                        <p:tgtEl>
                                          <p:spTgt spid="161"/>
                                        </p:tgtEl>
                                        <p:attrNameLst>
                                          <p:attrName>style.visibility</p:attrName>
                                        </p:attrNameLst>
                                      </p:cBhvr>
                                      <p:to>
                                        <p:strVal val="visible"/>
                                      </p:to>
                                    </p:set>
                                    <p:animEffect filter="fade" transition="in">
                                      <p:cBhvr additive="repl">
                                        <p:cTn id="575" dur="500"/>
                                        <p:tgtEl>
                                          <p:spTgt spid="161"/>
                                        </p:tgtEl>
                                      </p:cBhvr>
                                    </p:animEffect>
                                  </p:childTnLst>
                                </p:cTn>
                              </p:par>
                            </p:childTnLst>
                          </p:cTn>
                        </p:par>
                      </p:childTnLst>
                    </p:cTn>
                  </p:par>
                  <p:par>
                    <p:cTn id="576" fill="hold">
                      <p:stCondLst>
                        <p:cond delay="indefinite"/>
                      </p:stCondLst>
                      <p:childTnLst>
                        <p:par>
                          <p:cTn id="577" fill="hold">
                            <p:stCondLst>
                              <p:cond delay="0"/>
                            </p:stCondLst>
                            <p:childTnLst>
                              <p:par>
                                <p:cTn id="578" nodeType="clickEffect" fill="hold" presetClass="entr" presetID="2" presetSubtype="4">
                                  <p:stCondLst>
                                    <p:cond delay="0"/>
                                  </p:stCondLst>
                                  <p:childTnLst>
                                    <p:set>
                                      <p:cBhvr>
                                        <p:cTn id="579" dur="1" fill="hold">
                                          <p:stCondLst>
                                            <p:cond delay="0"/>
                                          </p:stCondLst>
                                        </p:cTn>
                                        <p:tgtEl>
                                          <p:spTgt spid="162"/>
                                        </p:tgtEl>
                                        <p:attrNameLst>
                                          <p:attrName>style.visibility</p:attrName>
                                        </p:attrNameLst>
                                      </p:cBhvr>
                                      <p:to>
                                        <p:strVal val="visible"/>
                                      </p:to>
                                    </p:set>
                                    <p:anim calcmode="lin" valueType="num">
                                      <p:cBhvr additive="repl">
                                        <p:cTn id="580" dur="500" fill="hold"/>
                                        <p:tgtEl>
                                          <p:spTgt spid="162"/>
                                        </p:tgtEl>
                                        <p:attrNameLst>
                                          <p:attrName>ppt_x</p:attrName>
                                        </p:attrNameLst>
                                      </p:cBhvr>
                                      <p:tavLst>
                                        <p:tav tm="0">
                                          <p:val>
                                            <p:strVal val="#ppt_x"/>
                                          </p:val>
                                        </p:tav>
                                        <p:tav tm="100000">
                                          <p:val>
                                            <p:strVal val="#ppt_x"/>
                                          </p:val>
                                        </p:tav>
                                      </p:tavLst>
                                    </p:anim>
                                    <p:anim calcmode="lin" valueType="num">
                                      <p:cBhvr additive="repl">
                                        <p:cTn id="581" dur="500" fill="hold"/>
                                        <p:tgtEl>
                                          <p:spTgt spid="162"/>
                                        </p:tgtEl>
                                        <p:attrNameLst>
                                          <p:attrName>ppt_y</p:attrName>
                                        </p:attrNameLst>
                                      </p:cBhvr>
                                      <p:tavLst>
                                        <p:tav tm="0">
                                          <p:val>
                                            <p:strVal val="1+#ppt_h/2"/>
                                          </p:val>
                                        </p:tav>
                                        <p:tav tm="100000">
                                          <p:val>
                                            <p:strVal val="#ppt_y"/>
                                          </p:val>
                                        </p:tav>
                                      </p:tavLst>
                                    </p:anim>
                                  </p:childTnLst>
                                </p:cTn>
                              </p:par>
                              <p:par>
                                <p:cTn id="582" nodeType="withEffect" fill="hold" presetClass="entr" presetID="2" presetSubtype="4">
                                  <p:stCondLst>
                                    <p:cond delay="0"/>
                                  </p:stCondLst>
                                  <p:childTnLst>
                                    <p:set>
                                      <p:cBhvr>
                                        <p:cTn id="583" dur="1" fill="hold">
                                          <p:stCondLst>
                                            <p:cond delay="0"/>
                                          </p:stCondLst>
                                        </p:cTn>
                                        <p:tgtEl>
                                          <p:spTgt spid="158"/>
                                        </p:tgtEl>
                                        <p:attrNameLst>
                                          <p:attrName>style.visibility</p:attrName>
                                        </p:attrNameLst>
                                      </p:cBhvr>
                                      <p:to>
                                        <p:strVal val="visible"/>
                                      </p:to>
                                    </p:set>
                                    <p:anim calcmode="lin" valueType="num">
                                      <p:cBhvr additive="repl">
                                        <p:cTn id="584" dur="500" fill="hold"/>
                                        <p:tgtEl>
                                          <p:spTgt spid="158"/>
                                        </p:tgtEl>
                                        <p:attrNameLst>
                                          <p:attrName>ppt_x</p:attrName>
                                        </p:attrNameLst>
                                      </p:cBhvr>
                                      <p:tavLst>
                                        <p:tav tm="0">
                                          <p:val>
                                            <p:strVal val="#ppt_x"/>
                                          </p:val>
                                        </p:tav>
                                        <p:tav tm="100000">
                                          <p:val>
                                            <p:strVal val="#ppt_x"/>
                                          </p:val>
                                        </p:tav>
                                      </p:tavLst>
                                    </p:anim>
                                    <p:anim calcmode="lin" valueType="num">
                                      <p:cBhvr additive="repl">
                                        <p:cTn id="585" dur="500" fill="hold"/>
                                        <p:tgtEl>
                                          <p:spTgt spid="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CustomShape 1"/>
          <p:cNvSpPr/>
          <p:nvPr/>
        </p:nvSpPr>
        <p:spPr>
          <a:xfrm>
            <a:off x="0" y="-144360"/>
            <a:ext cx="304560" cy="304560"/>
          </a:xfrm>
          <a:prstGeom prst="rect">
            <a:avLst/>
          </a:prstGeom>
          <a:noFill/>
          <a:ln>
            <a:noFill/>
          </a:ln>
        </p:spPr>
        <p:style>
          <a:lnRef idx="0"/>
          <a:fillRef idx="0"/>
          <a:effectRef idx="0"/>
          <a:fontRef idx="minor"/>
        </p:style>
      </p:sp>
      <p:sp>
        <p:nvSpPr>
          <p:cNvPr id="164" name="CustomShape 2"/>
          <p:cNvSpPr/>
          <p:nvPr/>
        </p:nvSpPr>
        <p:spPr>
          <a:xfrm>
            <a:off x="152280" y="7920"/>
            <a:ext cx="304560" cy="304560"/>
          </a:xfrm>
          <a:prstGeom prst="rect">
            <a:avLst/>
          </a:prstGeom>
          <a:noFill/>
          <a:ln>
            <a:noFill/>
          </a:ln>
        </p:spPr>
        <p:style>
          <a:lnRef idx="0"/>
          <a:fillRef idx="0"/>
          <a:effectRef idx="0"/>
          <a:fontRef idx="minor"/>
        </p:style>
      </p:sp>
      <p:sp>
        <p:nvSpPr>
          <p:cNvPr id="165" name="CustomShape 3"/>
          <p:cNvSpPr/>
          <p:nvPr/>
        </p:nvSpPr>
        <p:spPr>
          <a:xfrm>
            <a:off x="468000" y="829440"/>
            <a:ext cx="8218800" cy="5028120"/>
          </a:xfrm>
          <a:prstGeom prst="rect">
            <a:avLst/>
          </a:prstGeom>
          <a:noFill/>
          <a:ln>
            <a:noFill/>
          </a:ln>
        </p:spPr>
        <p:style>
          <a:lnRef idx="0"/>
          <a:fillRef idx="0"/>
          <a:effectRef idx="0"/>
          <a:fontRef idx="minor"/>
        </p:style>
        <p:txBody>
          <a:bodyPr lIns="90000" rIns="90000" tIns="45000" bIns="45000"/>
          <a:p>
            <a:pPr>
              <a:lnSpc>
                <a:spcPct val="100000"/>
              </a:lnSpc>
            </a:pPr>
            <a:r>
              <a:rPr b="1" lang="da-DK" sz="1800" spc="-1" strike="noStrike">
                <a:solidFill>
                  <a:srgbClr val="000000"/>
                </a:solidFill>
                <a:latin typeface="Calibri"/>
              </a:rPr>
              <a:t>7)</a:t>
            </a:r>
            <a:r>
              <a:rPr b="0" lang="da-DK" sz="1800" spc="-1" strike="noStrike">
                <a:solidFill>
                  <a:srgbClr val="000000"/>
                </a:solidFill>
                <a:latin typeface="Calibri"/>
              </a:rPr>
              <a:t> Der er ingen handicap beregning i Monradpar, fordi handicap udregningen foretages ud fra gennemsnit af alle deltagerne i en parturnering. I Monradpar møder man ikke nødvendigvis dette gennemsnit, og handicap beregningen vil derfor blive GROFT uretfærdigt for de gode par og URIMELIGT god for de svagere par.</a:t>
            </a:r>
            <a:endParaRPr b="0" lang="da-DK" sz="1800" spc="-1" strike="noStrike">
              <a:latin typeface="Arial"/>
            </a:endParaRPr>
          </a:p>
          <a:p>
            <a:pPr>
              <a:lnSpc>
                <a:spcPct val="100000"/>
              </a:lnSpc>
            </a:pPr>
            <a:endParaRPr b="0" lang="da-DK" sz="1800" spc="-1" strike="noStrike">
              <a:latin typeface="Arial"/>
            </a:endParaRPr>
          </a:p>
          <a:p>
            <a:pPr>
              <a:lnSpc>
                <a:spcPct val="100000"/>
              </a:lnSpc>
            </a:pPr>
            <a:r>
              <a:rPr b="1" lang="da-DK" sz="1800" spc="-1" strike="noStrike">
                <a:solidFill>
                  <a:srgbClr val="000000"/>
                </a:solidFill>
                <a:latin typeface="Calibri"/>
              </a:rPr>
              <a:t>8)</a:t>
            </a:r>
            <a:r>
              <a:rPr b="0" lang="da-DK" sz="1800" spc="-1" strike="noStrike">
                <a:solidFill>
                  <a:srgbClr val="000000"/>
                </a:solidFill>
                <a:latin typeface="Calibri"/>
              </a:rPr>
              <a:t> Multi- og handicap beregning udføres ikke i Board-a-match hold, fordi BAM hold ligner parturneringsopgørelse, mens multi/hold-handicap udregnes baseret på IMP.</a:t>
            </a:r>
            <a:endParaRPr b="0" lang="da-DK" sz="1800" spc="-1" strike="noStrike">
              <a:latin typeface="Arial"/>
            </a:endParaRPr>
          </a:p>
          <a:p>
            <a:pPr>
              <a:lnSpc>
                <a:spcPct val="100000"/>
              </a:lnSpc>
            </a:pPr>
            <a:endParaRPr b="0" lang="da-DK" sz="1800" spc="-1" strike="noStrike">
              <a:latin typeface="Arial"/>
            </a:endParaRPr>
          </a:p>
          <a:p>
            <a:pPr>
              <a:lnSpc>
                <a:spcPct val="100000"/>
              </a:lnSpc>
            </a:pPr>
            <a:r>
              <a:rPr b="1" lang="da-DK" sz="1800" spc="-1" strike="noStrike">
                <a:solidFill>
                  <a:srgbClr val="000000"/>
                </a:solidFill>
                <a:latin typeface="Calibri"/>
              </a:rPr>
              <a:t>9)</a:t>
            </a:r>
            <a:r>
              <a:rPr b="0" lang="da-DK" sz="1800" spc="-1" strike="noStrike">
                <a:solidFill>
                  <a:srgbClr val="000000"/>
                </a:solidFill>
                <a:latin typeface="Calibri"/>
              </a:rPr>
              <a:t> BridgeMate formatet har problemer med enkeltmandsturneringer. Forenklet udtrykt, så kender BridgeMate ikke konceptet med enkeltmandsturneringer og tror derfor, at der spilles parturnering. Det har ikke indvirkning på de resultater, som BC indlæser og beregner, men det bevirker, at der ikke kan vises parnumre og spillernavne på BM-II terminalerne i en enkeltmandsturnering. Uanset BM-opsætning vil visning af navne derfor altid være slået fra i enkeltmandsturneringer.</a:t>
            </a:r>
            <a:endParaRPr b="0" lang="da-DK" sz="1800" spc="-1" strike="noStrike">
              <a:latin typeface="Arial"/>
            </a:endParaRPr>
          </a:p>
          <a:p>
            <a:pPr>
              <a:lnSpc>
                <a:spcPct val="100000"/>
              </a:lnSpc>
            </a:pPr>
            <a:endParaRPr b="0" lang="da-DK" sz="1800" spc="-1" strike="noStrike">
              <a:latin typeface="Arial"/>
            </a:endParaRPr>
          </a:p>
          <a:p>
            <a:pPr>
              <a:lnSpc>
                <a:spcPct val="100000"/>
              </a:lnSpc>
            </a:pPr>
            <a:r>
              <a:rPr b="1" lang="da-DK" sz="1800" spc="-1" strike="noStrike">
                <a:solidFill>
                  <a:srgbClr val="000000"/>
                </a:solidFill>
                <a:latin typeface="Calibri"/>
              </a:rPr>
              <a:t>10)</a:t>
            </a:r>
            <a:r>
              <a:rPr b="0" lang="da-DK" sz="1800" spc="-1" strike="noStrike">
                <a:solidFill>
                  <a:srgbClr val="000000"/>
                </a:solidFill>
                <a:latin typeface="Calibri"/>
              </a:rPr>
              <a:t> Knockout hold</a:t>
            </a:r>
            <a:endParaRPr b="0" lang="da-DK" sz="1800" spc="-1" strike="noStrike">
              <a:latin typeface="Arial"/>
            </a:endParaRPr>
          </a:p>
          <a:p>
            <a:pPr>
              <a:lnSpc>
                <a:spcPct val="100000"/>
              </a:lnSpc>
            </a:pPr>
            <a:r>
              <a:rPr b="0" lang="da-DK" sz="1800" spc="-1" strike="noStrike">
                <a:solidFill>
                  <a:srgbClr val="000000"/>
                </a:solidFill>
                <a:latin typeface="Calibri"/>
              </a:rPr>
              <a:t>Slutresultat opgøres kun i IMP. Ingen kamppoints.</a:t>
            </a:r>
            <a:endParaRPr b="0" lang="da-DK" sz="1800" spc="-1" strike="noStrike">
              <a:latin typeface="Arial"/>
            </a:endParaRPr>
          </a:p>
          <a:p>
            <a:pPr>
              <a:lnSpc>
                <a:spcPct val="100000"/>
              </a:lnSpc>
            </a:pPr>
            <a:r>
              <a:rPr b="0" lang="da-DK" sz="1800" spc="-1" strike="noStrike">
                <a:solidFill>
                  <a:srgbClr val="000000"/>
                </a:solidFill>
                <a:latin typeface="Calibri"/>
              </a:rPr>
              <a:t>Vinderen får alle mesterpoints. Ingen handicap beregning.</a:t>
            </a:r>
            <a:endParaRPr b="0" lang="da-DK" sz="1800" spc="-1" strike="noStrike">
              <a:latin typeface="Arial"/>
            </a:endParaRPr>
          </a:p>
        </p:txBody>
      </p:sp>
    </p:spTree>
  </p:cSld>
  <p:timing>
    <p:tnLst>
      <p:par>
        <p:cTn id="586" dur="indefinite" restart="never" nodeType="tmRoot">
          <p:childTnLst>
            <p:seq>
              <p:cTn id="587" dur="indefinite" nodeType="mainSeq">
                <p:childTnLst>
                  <p:par>
                    <p:cTn id="588" fill="hold">
                      <p:stCondLst>
                        <p:cond delay="indefinite"/>
                      </p:stCondLst>
                      <p:childTnLst>
                        <p:par>
                          <p:cTn id="589" fill="hold">
                            <p:stCondLst>
                              <p:cond delay="0"/>
                            </p:stCondLst>
                            <p:childTnLst>
                              <p:par>
                                <p:cTn id="590" nodeType="clickEffect" fill="hold" presetClass="entr" presetID="2" presetSubtype="4">
                                  <p:stCondLst>
                                    <p:cond delay="0"/>
                                  </p:stCondLst>
                                  <p:childTnLst>
                                    <p:set>
                                      <p:cBhvr>
                                        <p:cTn id="591" dur="1" fill="hold">
                                          <p:stCondLst>
                                            <p:cond delay="0"/>
                                          </p:stCondLst>
                                        </p:cTn>
                                        <p:tgtEl>
                                          <p:spTgt spid="165">
                                            <p:txEl>
                                              <p:pRg st="2" end="2"/>
                                            </p:txEl>
                                          </p:spTgt>
                                        </p:tgtEl>
                                        <p:attrNameLst>
                                          <p:attrName>style.visibility</p:attrName>
                                        </p:attrNameLst>
                                      </p:cBhvr>
                                      <p:to>
                                        <p:strVal val="visible"/>
                                      </p:to>
                                    </p:set>
                                    <p:anim calcmode="lin" valueType="num">
                                      <p:cBhvr additive="repl">
                                        <p:cTn id="592" dur="500" fill="hold"/>
                                        <p:tgtEl>
                                          <p:spTgt spid="165">
                                            <p:txEl>
                                              <p:pRg st="2" end="2"/>
                                            </p:txEl>
                                          </p:spTgt>
                                        </p:tgtEl>
                                        <p:attrNameLst>
                                          <p:attrName>ppt_x</p:attrName>
                                        </p:attrNameLst>
                                      </p:cBhvr>
                                      <p:tavLst>
                                        <p:tav tm="0">
                                          <p:val>
                                            <p:strVal val="#ppt_x"/>
                                          </p:val>
                                        </p:tav>
                                        <p:tav tm="100000">
                                          <p:val>
                                            <p:strVal val="#ppt_x"/>
                                          </p:val>
                                        </p:tav>
                                      </p:tavLst>
                                    </p:anim>
                                    <p:anim calcmode="lin" valueType="num">
                                      <p:cBhvr additive="repl">
                                        <p:cTn id="593" dur="500" fill="hold"/>
                                        <p:tgtEl>
                                          <p:spTgt spid="16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94" fill="hold">
                      <p:stCondLst>
                        <p:cond delay="indefinite"/>
                      </p:stCondLst>
                      <p:childTnLst>
                        <p:par>
                          <p:cTn id="595" fill="hold">
                            <p:stCondLst>
                              <p:cond delay="0"/>
                            </p:stCondLst>
                            <p:childTnLst>
                              <p:par>
                                <p:cTn id="596" nodeType="clickEffect" fill="hold" presetClass="entr" presetID="2" presetSubtype="4">
                                  <p:stCondLst>
                                    <p:cond delay="0"/>
                                  </p:stCondLst>
                                  <p:childTnLst>
                                    <p:set>
                                      <p:cBhvr>
                                        <p:cTn id="597" dur="1" fill="hold">
                                          <p:stCondLst>
                                            <p:cond delay="0"/>
                                          </p:stCondLst>
                                        </p:cTn>
                                        <p:tgtEl>
                                          <p:spTgt spid="165">
                                            <p:txEl>
                                              <p:pRg st="4" end="4"/>
                                            </p:txEl>
                                          </p:spTgt>
                                        </p:tgtEl>
                                        <p:attrNameLst>
                                          <p:attrName>style.visibility</p:attrName>
                                        </p:attrNameLst>
                                      </p:cBhvr>
                                      <p:to>
                                        <p:strVal val="visible"/>
                                      </p:to>
                                    </p:set>
                                    <p:anim calcmode="lin" valueType="num">
                                      <p:cBhvr additive="repl">
                                        <p:cTn id="598" dur="500" fill="hold"/>
                                        <p:tgtEl>
                                          <p:spTgt spid="165">
                                            <p:txEl>
                                              <p:pRg st="4" end="4"/>
                                            </p:txEl>
                                          </p:spTgt>
                                        </p:tgtEl>
                                        <p:attrNameLst>
                                          <p:attrName>ppt_x</p:attrName>
                                        </p:attrNameLst>
                                      </p:cBhvr>
                                      <p:tavLst>
                                        <p:tav tm="0">
                                          <p:val>
                                            <p:strVal val="#ppt_x"/>
                                          </p:val>
                                        </p:tav>
                                        <p:tav tm="100000">
                                          <p:val>
                                            <p:strVal val="#ppt_x"/>
                                          </p:val>
                                        </p:tav>
                                      </p:tavLst>
                                    </p:anim>
                                    <p:anim calcmode="lin" valueType="num">
                                      <p:cBhvr additive="repl">
                                        <p:cTn id="599" dur="500" fill="hold"/>
                                        <p:tgtEl>
                                          <p:spTgt spid="16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00" fill="hold">
                      <p:stCondLst>
                        <p:cond delay="indefinite"/>
                      </p:stCondLst>
                      <p:childTnLst>
                        <p:par>
                          <p:cTn id="601" fill="hold">
                            <p:stCondLst>
                              <p:cond delay="0"/>
                            </p:stCondLst>
                            <p:childTnLst>
                              <p:par>
                                <p:cTn id="602" nodeType="clickEffect" fill="hold" presetClass="entr" presetID="2" presetSubtype="4">
                                  <p:stCondLst>
                                    <p:cond delay="0"/>
                                  </p:stCondLst>
                                  <p:childTnLst>
                                    <p:set>
                                      <p:cBhvr>
                                        <p:cTn id="603" dur="1" fill="hold">
                                          <p:stCondLst>
                                            <p:cond delay="0"/>
                                          </p:stCondLst>
                                        </p:cTn>
                                        <p:tgtEl>
                                          <p:spTgt spid="165">
                                            <p:txEl>
                                              <p:pRg st="6" end="6"/>
                                            </p:txEl>
                                          </p:spTgt>
                                        </p:tgtEl>
                                        <p:attrNameLst>
                                          <p:attrName>style.visibility</p:attrName>
                                        </p:attrNameLst>
                                      </p:cBhvr>
                                      <p:to>
                                        <p:strVal val="visible"/>
                                      </p:to>
                                    </p:set>
                                    <p:anim calcmode="lin" valueType="num">
                                      <p:cBhvr additive="repl">
                                        <p:cTn id="604" dur="500" fill="hold"/>
                                        <p:tgtEl>
                                          <p:spTgt spid="165">
                                            <p:txEl>
                                              <p:pRg st="6" end="6"/>
                                            </p:txEl>
                                          </p:spTgt>
                                        </p:tgtEl>
                                        <p:attrNameLst>
                                          <p:attrName>ppt_x</p:attrName>
                                        </p:attrNameLst>
                                      </p:cBhvr>
                                      <p:tavLst>
                                        <p:tav tm="0">
                                          <p:val>
                                            <p:strVal val="#ppt_x"/>
                                          </p:val>
                                        </p:tav>
                                        <p:tav tm="100000">
                                          <p:val>
                                            <p:strVal val="#ppt_x"/>
                                          </p:val>
                                        </p:tav>
                                      </p:tavLst>
                                    </p:anim>
                                    <p:anim calcmode="lin" valueType="num">
                                      <p:cBhvr additive="repl">
                                        <p:cTn id="605" dur="500" fill="hold"/>
                                        <p:tgtEl>
                                          <p:spTgt spid="165">
                                            <p:txEl>
                                              <p:pRg st="6" end="6"/>
                                            </p:txEl>
                                          </p:spTgt>
                                        </p:tgtEl>
                                        <p:attrNameLst>
                                          <p:attrName>ppt_y</p:attrName>
                                        </p:attrNameLst>
                                      </p:cBhvr>
                                      <p:tavLst>
                                        <p:tav tm="0">
                                          <p:val>
                                            <p:strVal val="1+#ppt_h/2"/>
                                          </p:val>
                                        </p:tav>
                                        <p:tav tm="100000">
                                          <p:val>
                                            <p:strVal val="#ppt_y"/>
                                          </p:val>
                                        </p:tav>
                                      </p:tavLst>
                                    </p:anim>
                                  </p:childTnLst>
                                </p:cTn>
                              </p:par>
                              <p:par>
                                <p:cTn id="606" nodeType="withEffect" fill="hold" presetClass="entr" presetID="2" presetSubtype="4">
                                  <p:stCondLst>
                                    <p:cond delay="0"/>
                                  </p:stCondLst>
                                  <p:childTnLst>
                                    <p:set>
                                      <p:cBhvr>
                                        <p:cTn id="607" dur="1" fill="hold">
                                          <p:stCondLst>
                                            <p:cond delay="0"/>
                                          </p:stCondLst>
                                        </p:cTn>
                                        <p:tgtEl>
                                          <p:spTgt spid="165">
                                            <p:txEl>
                                              <p:pRg st="7" end="7"/>
                                            </p:txEl>
                                          </p:spTgt>
                                        </p:tgtEl>
                                        <p:attrNameLst>
                                          <p:attrName>style.visibility</p:attrName>
                                        </p:attrNameLst>
                                      </p:cBhvr>
                                      <p:to>
                                        <p:strVal val="visible"/>
                                      </p:to>
                                    </p:set>
                                    <p:anim calcmode="lin" valueType="num">
                                      <p:cBhvr additive="repl">
                                        <p:cTn id="608" dur="500" fill="hold"/>
                                        <p:tgtEl>
                                          <p:spTgt spid="165">
                                            <p:txEl>
                                              <p:pRg st="7" end="7"/>
                                            </p:txEl>
                                          </p:spTgt>
                                        </p:tgtEl>
                                        <p:attrNameLst>
                                          <p:attrName>ppt_x</p:attrName>
                                        </p:attrNameLst>
                                      </p:cBhvr>
                                      <p:tavLst>
                                        <p:tav tm="0">
                                          <p:val>
                                            <p:strVal val="#ppt_x"/>
                                          </p:val>
                                        </p:tav>
                                        <p:tav tm="100000">
                                          <p:val>
                                            <p:strVal val="#ppt_x"/>
                                          </p:val>
                                        </p:tav>
                                      </p:tavLst>
                                    </p:anim>
                                    <p:anim calcmode="lin" valueType="num">
                                      <p:cBhvr additive="repl">
                                        <p:cTn id="609" dur="500" fill="hold"/>
                                        <p:tgtEl>
                                          <p:spTgt spid="165">
                                            <p:txEl>
                                              <p:pRg st="7" end="7"/>
                                            </p:txEl>
                                          </p:spTgt>
                                        </p:tgtEl>
                                        <p:attrNameLst>
                                          <p:attrName>ppt_y</p:attrName>
                                        </p:attrNameLst>
                                      </p:cBhvr>
                                      <p:tavLst>
                                        <p:tav tm="0">
                                          <p:val>
                                            <p:strVal val="1+#ppt_h/2"/>
                                          </p:val>
                                        </p:tav>
                                        <p:tav tm="100000">
                                          <p:val>
                                            <p:strVal val="#ppt_y"/>
                                          </p:val>
                                        </p:tav>
                                      </p:tavLst>
                                    </p:anim>
                                  </p:childTnLst>
                                </p:cTn>
                              </p:par>
                              <p:par>
                                <p:cTn id="610" nodeType="withEffect" fill="hold" presetClass="entr" presetID="2" presetSubtype="4">
                                  <p:stCondLst>
                                    <p:cond delay="0"/>
                                  </p:stCondLst>
                                  <p:childTnLst>
                                    <p:set>
                                      <p:cBhvr>
                                        <p:cTn id="611" dur="1" fill="hold">
                                          <p:stCondLst>
                                            <p:cond delay="0"/>
                                          </p:stCondLst>
                                        </p:cTn>
                                        <p:tgtEl>
                                          <p:spTgt spid="165">
                                            <p:txEl>
                                              <p:pRg st="8" end="8"/>
                                            </p:txEl>
                                          </p:spTgt>
                                        </p:tgtEl>
                                        <p:attrNameLst>
                                          <p:attrName>style.visibility</p:attrName>
                                        </p:attrNameLst>
                                      </p:cBhvr>
                                      <p:to>
                                        <p:strVal val="visible"/>
                                      </p:to>
                                    </p:set>
                                    <p:anim calcmode="lin" valueType="num">
                                      <p:cBhvr additive="repl">
                                        <p:cTn id="612" dur="500" fill="hold"/>
                                        <p:tgtEl>
                                          <p:spTgt spid="165">
                                            <p:txEl>
                                              <p:pRg st="8" end="8"/>
                                            </p:txEl>
                                          </p:spTgt>
                                        </p:tgtEl>
                                        <p:attrNameLst>
                                          <p:attrName>ppt_x</p:attrName>
                                        </p:attrNameLst>
                                      </p:cBhvr>
                                      <p:tavLst>
                                        <p:tav tm="0">
                                          <p:val>
                                            <p:strVal val="#ppt_x"/>
                                          </p:val>
                                        </p:tav>
                                        <p:tav tm="100000">
                                          <p:val>
                                            <p:strVal val="#ppt_x"/>
                                          </p:val>
                                        </p:tav>
                                      </p:tavLst>
                                    </p:anim>
                                    <p:anim calcmode="lin" valueType="num">
                                      <p:cBhvr additive="repl">
                                        <p:cTn id="613" dur="500" fill="hold"/>
                                        <p:tgtEl>
                                          <p:spTgt spid="16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TextShape 1"/>
          <p:cNvSpPr txBox="1"/>
          <p:nvPr/>
        </p:nvSpPr>
        <p:spPr>
          <a:xfrm>
            <a:off x="467640" y="1052640"/>
            <a:ext cx="8061480" cy="935640"/>
          </a:xfrm>
          <a:prstGeom prst="rect">
            <a:avLst/>
          </a:prstGeom>
          <a:noFill/>
          <a:ln>
            <a:noFill/>
          </a:ln>
        </p:spPr>
        <p:txBody>
          <a:bodyPr/>
          <a:p>
            <a:pPr>
              <a:lnSpc>
                <a:spcPct val="100000"/>
              </a:lnSpc>
            </a:pPr>
            <a:r>
              <a:rPr b="1" lang="da-DK" sz="1800" spc="-1" strike="noStrike">
                <a:solidFill>
                  <a:srgbClr val="000000"/>
                </a:solidFill>
                <a:latin typeface="Calibri"/>
              </a:rPr>
              <a:t>1) Installation af BC3</a:t>
            </a:r>
            <a:br/>
            <a:r>
              <a:rPr b="0" lang="da-DK" sz="1800" spc="-1" strike="noStrike">
                <a:solidFill>
                  <a:srgbClr val="000000"/>
                </a:solidFill>
                <a:latin typeface="Calibri"/>
              </a:rPr>
              <a:t>På </a:t>
            </a:r>
            <a:r>
              <a:rPr b="0" lang="da-DK" sz="1800" spc="-1" strike="noStrike" u="sng">
                <a:solidFill>
                  <a:srgbClr val="0000ff"/>
                </a:solidFill>
                <a:uFillTx/>
                <a:latin typeface="Calibri"/>
                <a:hlinkClick r:id="rId1"/>
              </a:rPr>
              <a:t>www.bridge.dk/bridgecentral/installation/BC3.exe</a:t>
            </a:r>
            <a:r>
              <a:rPr b="0" lang="da-DK" sz="1800" spc="-1" strike="noStrike">
                <a:solidFill>
                  <a:srgbClr val="000000"/>
                </a:solidFill>
                <a:latin typeface="Calibri"/>
              </a:rPr>
              <a:t>  findes BC3.</a:t>
            </a:r>
            <a:br/>
            <a:r>
              <a:rPr b="0" lang="da-DK" sz="1800" spc="-1" strike="noStrike">
                <a:solidFill>
                  <a:srgbClr val="000000"/>
                </a:solidFill>
                <a:latin typeface="Calibri"/>
              </a:rPr>
              <a:t>Man kan også finde det på </a:t>
            </a:r>
            <a:r>
              <a:rPr b="0" lang="da-DK" sz="1800" spc="-1" strike="noStrike" u="sng">
                <a:solidFill>
                  <a:srgbClr val="0000ff"/>
                </a:solidFill>
                <a:uFillTx/>
                <a:latin typeface="Calibri"/>
                <a:hlinkClick r:id="rId2"/>
              </a:rPr>
              <a:t>www.bridge.dk</a:t>
            </a:r>
            <a:r>
              <a:rPr b="0" lang="da-DK" sz="1800" spc="-1" strike="noStrike">
                <a:solidFill>
                  <a:srgbClr val="000000"/>
                </a:solidFill>
                <a:latin typeface="Calibri"/>
              </a:rPr>
              <a:t> &gt; Klubinfo &gt; BridgeCentral &gt; BC3.</a:t>
            </a:r>
            <a:br/>
            <a:endParaRPr b="0" lang="da-DK" sz="1800" spc="-1" strike="noStrike">
              <a:solidFill>
                <a:srgbClr val="000000"/>
              </a:solidFill>
              <a:latin typeface="Calibri"/>
            </a:endParaRPr>
          </a:p>
        </p:txBody>
      </p:sp>
      <p:sp>
        <p:nvSpPr>
          <p:cNvPr id="47" name="CustomShape 2"/>
          <p:cNvSpPr/>
          <p:nvPr/>
        </p:nvSpPr>
        <p:spPr>
          <a:xfrm>
            <a:off x="676080" y="692640"/>
            <a:ext cx="7772040" cy="1037520"/>
          </a:xfrm>
          <a:prstGeom prst="rect">
            <a:avLst/>
          </a:prstGeom>
          <a:noFill/>
          <a:ln>
            <a:noFill/>
          </a:ln>
        </p:spPr>
        <p:style>
          <a:lnRef idx="0"/>
          <a:fillRef idx="0"/>
          <a:effectRef idx="0"/>
          <a:fontRef idx="minor"/>
        </p:style>
      </p:sp>
      <p:sp>
        <p:nvSpPr>
          <p:cNvPr id="48" name="CustomShape 3"/>
          <p:cNvSpPr/>
          <p:nvPr/>
        </p:nvSpPr>
        <p:spPr>
          <a:xfrm>
            <a:off x="457200" y="2205000"/>
            <a:ext cx="7990920" cy="63900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Start programmet.</a:t>
            </a:r>
            <a:endParaRPr b="0" lang="da-DK" sz="1800" spc="-1" strike="noStrike">
              <a:latin typeface="Arial"/>
            </a:endParaRPr>
          </a:p>
          <a:p>
            <a:pPr>
              <a:lnSpc>
                <a:spcPct val="100000"/>
              </a:lnSpc>
            </a:pPr>
            <a:r>
              <a:rPr b="0" lang="da-DK" sz="1800" spc="-1" strike="noStrike">
                <a:solidFill>
                  <a:srgbClr val="000000"/>
                </a:solidFill>
                <a:latin typeface="Calibri"/>
              </a:rPr>
              <a:t>Nu dukker dette billede op, og man skal vælge hvilke(n) klub, der skal installeres:</a:t>
            </a:r>
            <a:endParaRPr b="0" lang="da-DK" sz="1800" spc="-1" strike="noStrike">
              <a:latin typeface="Arial"/>
            </a:endParaRPr>
          </a:p>
        </p:txBody>
      </p:sp>
      <p:pic>
        <p:nvPicPr>
          <p:cNvPr id="49" name="Billede 1" descr=""/>
          <p:cNvPicPr/>
          <p:nvPr/>
        </p:nvPicPr>
        <p:blipFill>
          <a:blip r:embed="rId3"/>
          <a:stretch/>
        </p:blipFill>
        <p:spPr>
          <a:xfrm>
            <a:off x="468000" y="2967480"/>
            <a:ext cx="4093920" cy="3454920"/>
          </a:xfrm>
          <a:prstGeom prst="rect">
            <a:avLst/>
          </a:prstGeom>
          <a:ln>
            <a:noFill/>
          </a:ln>
        </p:spPr>
      </p:pic>
      <p:sp>
        <p:nvSpPr>
          <p:cNvPr id="50" name="CustomShape 4"/>
          <p:cNvSpPr/>
          <p:nvPr/>
        </p:nvSpPr>
        <p:spPr>
          <a:xfrm>
            <a:off x="4667760" y="3069000"/>
            <a:ext cx="3780360" cy="36468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Vælg:</a:t>
            </a:r>
            <a:endParaRPr b="0" lang="da-DK" sz="1800" spc="-1" strike="noStrike">
              <a:latin typeface="Arial"/>
            </a:endParaRPr>
          </a:p>
        </p:txBody>
      </p:sp>
      <p:sp>
        <p:nvSpPr>
          <p:cNvPr id="51" name="CustomShape 5"/>
          <p:cNvSpPr/>
          <p:nvPr/>
        </p:nvSpPr>
        <p:spPr>
          <a:xfrm>
            <a:off x="491760" y="3861000"/>
            <a:ext cx="395640" cy="2876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52" name="CustomShape 6"/>
          <p:cNvSpPr/>
          <p:nvPr/>
        </p:nvSpPr>
        <p:spPr>
          <a:xfrm>
            <a:off x="491760" y="5157360"/>
            <a:ext cx="395640" cy="2876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53" name="CustomShape 7"/>
          <p:cNvSpPr/>
          <p:nvPr/>
        </p:nvSpPr>
        <p:spPr>
          <a:xfrm>
            <a:off x="4667760" y="3771720"/>
            <a:ext cx="3780360" cy="91332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2. Opret forbindelse til klubben hos DBf via Internettet.</a:t>
            </a:r>
            <a:br/>
            <a:r>
              <a:rPr b="0" lang="da-DK" sz="1800" spc="-1" strike="noStrike">
                <a:solidFill>
                  <a:srgbClr val="000000"/>
                </a:solidFill>
                <a:latin typeface="Calibri"/>
              </a:rPr>
              <a:t>(det er den forbindelse, man har i dag)</a:t>
            </a:r>
            <a:endParaRPr b="0" lang="da-DK" sz="1800" spc="-1" strike="noStrike">
              <a:latin typeface="Arial"/>
            </a:endParaRPr>
          </a:p>
        </p:txBody>
      </p:sp>
      <p:sp>
        <p:nvSpPr>
          <p:cNvPr id="54" name="CustomShape 8"/>
          <p:cNvSpPr/>
          <p:nvPr/>
        </p:nvSpPr>
        <p:spPr>
          <a:xfrm>
            <a:off x="4667760" y="5085360"/>
            <a:ext cx="3780360" cy="63900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5. Installér en testklub / kursusklub på denne computer, hvis du ønsker dette.</a:t>
            </a:r>
            <a:endParaRPr b="0" lang="da-DK" sz="1800" spc="-1" strike="noStrike">
              <a:latin typeface="Arial"/>
            </a:endParaRPr>
          </a:p>
        </p:txBody>
      </p:sp>
    </p:spTree>
  </p:cSld>
  <p:timing>
    <p:tnLst>
      <p:par>
        <p:cTn id="3" dur="indefinite" restart="never" nodeType="tmRoot">
          <p:childTnLst>
            <p:seq>
              <p:cTn id="4" dur="indefinite" nodeType="mainSeq">
                <p:childTnLst>
                  <p:par>
                    <p:cTn id="5" fill="hold">
                      <p:stCondLst>
                        <p:cond delay="indefinite"/>
                      </p:stCondLst>
                      <p:childTnLst>
                        <p:par>
                          <p:cTn id="6" fill="hold">
                            <p:stCondLst>
                              <p:cond delay="0"/>
                            </p:stCondLst>
                            <p:childTnLst>
                              <p:par>
                                <p:cTn id="7" nodeType="clickEffect" fill="hold" presetClass="entr" presetID="2" presetSubtype="4">
                                  <p:stCondLst>
                                    <p:cond delay="0"/>
                                  </p:stCondLst>
                                  <p:childTnLst>
                                    <p:set>
                                      <p:cBhvr>
                                        <p:cTn id="8" dur="1" fill="hold">
                                          <p:stCondLst>
                                            <p:cond delay="0"/>
                                          </p:stCondLst>
                                        </p:cTn>
                                        <p:tgtEl>
                                          <p:spTgt spid="48"/>
                                        </p:tgtEl>
                                        <p:attrNameLst>
                                          <p:attrName>style.visibility</p:attrName>
                                        </p:attrNameLst>
                                      </p:cBhvr>
                                      <p:to>
                                        <p:strVal val="visible"/>
                                      </p:to>
                                    </p:set>
                                    <p:anim calcmode="lin" valueType="num">
                                      <p:cBhvr additive="repl">
                                        <p:cTn id="9" dur="500" fill="hold"/>
                                        <p:tgtEl>
                                          <p:spTgt spid="48"/>
                                        </p:tgtEl>
                                        <p:attrNameLst>
                                          <p:attrName>ppt_x</p:attrName>
                                        </p:attrNameLst>
                                      </p:cBhvr>
                                      <p:tavLst>
                                        <p:tav tm="0">
                                          <p:val>
                                            <p:strVal val="#ppt_x"/>
                                          </p:val>
                                        </p:tav>
                                        <p:tav tm="100000">
                                          <p:val>
                                            <p:strVal val="#ppt_x"/>
                                          </p:val>
                                        </p:tav>
                                      </p:tavLst>
                                    </p:anim>
                                    <p:anim calcmode="lin" valueType="num">
                                      <p:cBhvr additive="repl">
                                        <p:cTn id="10" dur="500" fill="hold"/>
                                        <p:tgtEl>
                                          <p:spTgt spid="48"/>
                                        </p:tgtEl>
                                        <p:attrNameLst>
                                          <p:attrName>ppt_y</p:attrName>
                                        </p:attrNameLst>
                                      </p:cBhvr>
                                      <p:tavLst>
                                        <p:tav tm="0">
                                          <p:val>
                                            <p:strVal val="1+#ppt_h/2"/>
                                          </p:val>
                                        </p:tav>
                                        <p:tav tm="100000">
                                          <p:val>
                                            <p:strVal val="#ppt_y"/>
                                          </p:val>
                                        </p:tav>
                                      </p:tavLst>
                                    </p:anim>
                                  </p:childTnLst>
                                </p:cTn>
                              </p:par>
                              <p:par>
                                <p:cTn id="11" nodeType="withEffect" fill="hold" presetClass="entr" presetID="2" presetSubtype="4">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repl">
                                        <p:cTn id="13" dur="500" fill="hold"/>
                                        <p:tgtEl>
                                          <p:spTgt spid="49"/>
                                        </p:tgtEl>
                                        <p:attrNameLst>
                                          <p:attrName>ppt_x</p:attrName>
                                        </p:attrNameLst>
                                      </p:cBhvr>
                                      <p:tavLst>
                                        <p:tav tm="0">
                                          <p:val>
                                            <p:strVal val="#ppt_x"/>
                                          </p:val>
                                        </p:tav>
                                        <p:tav tm="100000">
                                          <p:val>
                                            <p:strVal val="#ppt_x"/>
                                          </p:val>
                                        </p:tav>
                                      </p:tavLst>
                                    </p:anim>
                                    <p:anim calcmode="lin" valueType="num">
                                      <p:cBhvr additive="repl">
                                        <p:cTn id="1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2" presetSubtype="4">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repl">
                                        <p:cTn id="19" dur="500" fill="hold"/>
                                        <p:tgtEl>
                                          <p:spTgt spid="50"/>
                                        </p:tgtEl>
                                        <p:attrNameLst>
                                          <p:attrName>ppt_x</p:attrName>
                                        </p:attrNameLst>
                                      </p:cBhvr>
                                      <p:tavLst>
                                        <p:tav tm="0">
                                          <p:val>
                                            <p:strVal val="#ppt_x"/>
                                          </p:val>
                                        </p:tav>
                                        <p:tav tm="100000">
                                          <p:val>
                                            <p:strVal val="#ppt_x"/>
                                          </p:val>
                                        </p:tav>
                                      </p:tavLst>
                                    </p:anim>
                                    <p:anim calcmode="lin" valueType="num">
                                      <p:cBhvr additive="repl">
                                        <p:cTn id="2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nodeType="clickEffect" fill="hold" presetClass="entr" presetID="2" presetSubtype="4">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repl">
                                        <p:cTn id="25" dur="500" fill="hold"/>
                                        <p:tgtEl>
                                          <p:spTgt spid="51"/>
                                        </p:tgtEl>
                                        <p:attrNameLst>
                                          <p:attrName>ppt_x</p:attrName>
                                        </p:attrNameLst>
                                      </p:cBhvr>
                                      <p:tavLst>
                                        <p:tav tm="0">
                                          <p:val>
                                            <p:strVal val="#ppt_x"/>
                                          </p:val>
                                        </p:tav>
                                        <p:tav tm="100000">
                                          <p:val>
                                            <p:strVal val="#ppt_x"/>
                                          </p:val>
                                        </p:tav>
                                      </p:tavLst>
                                    </p:anim>
                                    <p:anim calcmode="lin" valueType="num">
                                      <p:cBhvr additive="repl">
                                        <p:cTn id="26" dur="500" fill="hold"/>
                                        <p:tgtEl>
                                          <p:spTgt spid="51"/>
                                        </p:tgtEl>
                                        <p:attrNameLst>
                                          <p:attrName>ppt_y</p:attrName>
                                        </p:attrNameLst>
                                      </p:cBhvr>
                                      <p:tavLst>
                                        <p:tav tm="0">
                                          <p:val>
                                            <p:strVal val="1+#ppt_h/2"/>
                                          </p:val>
                                        </p:tav>
                                        <p:tav tm="100000">
                                          <p:val>
                                            <p:strVal val="#ppt_y"/>
                                          </p:val>
                                        </p:tav>
                                      </p:tavLst>
                                    </p:anim>
                                  </p:childTnLst>
                                </p:cTn>
                              </p:par>
                              <p:par>
                                <p:cTn id="27" nodeType="withEffect" fill="hold" presetClass="entr" presetID="2" presetSubtype="4">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additive="repl">
                                        <p:cTn id="29" dur="500" fill="hold"/>
                                        <p:tgtEl>
                                          <p:spTgt spid="53"/>
                                        </p:tgtEl>
                                        <p:attrNameLst>
                                          <p:attrName>ppt_x</p:attrName>
                                        </p:attrNameLst>
                                      </p:cBhvr>
                                      <p:tavLst>
                                        <p:tav tm="0">
                                          <p:val>
                                            <p:strVal val="#ppt_x"/>
                                          </p:val>
                                        </p:tav>
                                        <p:tav tm="100000">
                                          <p:val>
                                            <p:strVal val="#ppt_x"/>
                                          </p:val>
                                        </p:tav>
                                      </p:tavLst>
                                    </p:anim>
                                    <p:anim calcmode="lin" valueType="num">
                                      <p:cBhvr additive="repl">
                                        <p:cTn id="3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fill="hold" presetClass="entr" presetID="2" presetSubtype="4">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repl">
                                        <p:cTn id="35" dur="500" fill="hold"/>
                                        <p:tgtEl>
                                          <p:spTgt spid="52"/>
                                        </p:tgtEl>
                                        <p:attrNameLst>
                                          <p:attrName>ppt_x</p:attrName>
                                        </p:attrNameLst>
                                      </p:cBhvr>
                                      <p:tavLst>
                                        <p:tav tm="0">
                                          <p:val>
                                            <p:strVal val="#ppt_x"/>
                                          </p:val>
                                        </p:tav>
                                        <p:tav tm="100000">
                                          <p:val>
                                            <p:strVal val="#ppt_x"/>
                                          </p:val>
                                        </p:tav>
                                      </p:tavLst>
                                    </p:anim>
                                    <p:anim calcmode="lin" valueType="num">
                                      <p:cBhvr additive="repl">
                                        <p:cTn id="36" dur="500" fill="hold"/>
                                        <p:tgtEl>
                                          <p:spTgt spid="52"/>
                                        </p:tgtEl>
                                        <p:attrNameLst>
                                          <p:attrName>ppt_y</p:attrName>
                                        </p:attrNameLst>
                                      </p:cBhvr>
                                      <p:tavLst>
                                        <p:tav tm="0">
                                          <p:val>
                                            <p:strVal val="1+#ppt_h/2"/>
                                          </p:val>
                                        </p:tav>
                                        <p:tav tm="100000">
                                          <p:val>
                                            <p:strVal val="#ppt_y"/>
                                          </p:val>
                                        </p:tav>
                                      </p:tavLst>
                                    </p:anim>
                                  </p:childTnLst>
                                </p:cTn>
                              </p:par>
                              <p:par>
                                <p:cTn id="37" nodeType="withEffect" fill="hold" presetClass="entr" presetID="2" presetSubtype="4">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repl">
                                        <p:cTn id="39" dur="500" fill="hold"/>
                                        <p:tgtEl>
                                          <p:spTgt spid="54"/>
                                        </p:tgtEl>
                                        <p:attrNameLst>
                                          <p:attrName>ppt_x</p:attrName>
                                        </p:attrNameLst>
                                      </p:cBhvr>
                                      <p:tavLst>
                                        <p:tav tm="0">
                                          <p:val>
                                            <p:strVal val="#ppt_x"/>
                                          </p:val>
                                        </p:tav>
                                        <p:tav tm="100000">
                                          <p:val>
                                            <p:strVal val="#ppt_x"/>
                                          </p:val>
                                        </p:tav>
                                      </p:tavLst>
                                    </p:anim>
                                    <p:anim calcmode="lin" valueType="num">
                                      <p:cBhvr additive="repl">
                                        <p:cTn id="4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 name="Billede 1" descr=""/>
          <p:cNvPicPr/>
          <p:nvPr/>
        </p:nvPicPr>
        <p:blipFill>
          <a:blip r:embed="rId1"/>
          <a:stretch/>
        </p:blipFill>
        <p:spPr>
          <a:xfrm>
            <a:off x="467640" y="3774960"/>
            <a:ext cx="3600000" cy="3038040"/>
          </a:xfrm>
          <a:prstGeom prst="rect">
            <a:avLst/>
          </a:prstGeom>
          <a:ln>
            <a:noFill/>
          </a:ln>
        </p:spPr>
      </p:pic>
      <p:pic>
        <p:nvPicPr>
          <p:cNvPr id="56" name="Billede 1" descr=""/>
          <p:cNvPicPr/>
          <p:nvPr/>
        </p:nvPicPr>
        <p:blipFill>
          <a:blip r:embed="rId2"/>
          <a:stretch/>
        </p:blipFill>
        <p:spPr>
          <a:xfrm>
            <a:off x="467640" y="692640"/>
            <a:ext cx="3600000" cy="3038040"/>
          </a:xfrm>
          <a:prstGeom prst="rect">
            <a:avLst/>
          </a:prstGeom>
          <a:ln>
            <a:noFill/>
          </a:ln>
        </p:spPr>
      </p:pic>
      <p:sp>
        <p:nvSpPr>
          <p:cNvPr id="57" name="CustomShape 1"/>
          <p:cNvSpPr/>
          <p:nvPr/>
        </p:nvSpPr>
        <p:spPr>
          <a:xfrm>
            <a:off x="1331640" y="1268640"/>
            <a:ext cx="395640" cy="2876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58" name="CustomShape 2"/>
          <p:cNvSpPr/>
          <p:nvPr/>
        </p:nvSpPr>
        <p:spPr>
          <a:xfrm>
            <a:off x="1158120" y="4293000"/>
            <a:ext cx="1223640" cy="575640"/>
          </a:xfrm>
          <a:prstGeom prst="ellipse">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59" name="CustomShape 3"/>
          <p:cNvSpPr/>
          <p:nvPr/>
        </p:nvSpPr>
        <p:spPr>
          <a:xfrm>
            <a:off x="4569840" y="1124640"/>
            <a:ext cx="278856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da-DK" sz="1800" spc="-1" strike="noStrike">
                <a:solidFill>
                  <a:srgbClr val="000000"/>
                </a:solidFill>
                <a:latin typeface="Calibri"/>
              </a:rPr>
              <a:t>Skriv klubbens DBf nummer.</a:t>
            </a:r>
            <a:endParaRPr b="0" lang="da-DK" sz="1800" spc="-1" strike="noStrike">
              <a:latin typeface="Arial"/>
            </a:endParaRPr>
          </a:p>
        </p:txBody>
      </p:sp>
      <p:sp>
        <p:nvSpPr>
          <p:cNvPr id="60" name="CustomShape 4"/>
          <p:cNvSpPr/>
          <p:nvPr/>
        </p:nvSpPr>
        <p:spPr>
          <a:xfrm>
            <a:off x="4555080" y="4209480"/>
            <a:ext cx="3672000" cy="118764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Skriv Brugernavn og Adgangskode, i første omgang &lt;klubnr.&gt; uden kode. Senere kan man oprette flere brugerprofiler.</a:t>
            </a:r>
            <a:endParaRPr b="0" lang="da-DK" sz="1800" spc="-1" strike="noStrike">
              <a:latin typeface="Arial"/>
            </a:endParaRPr>
          </a:p>
        </p:txBody>
      </p:sp>
      <p:sp>
        <p:nvSpPr>
          <p:cNvPr id="61" name="CustomShape 5"/>
          <p:cNvSpPr/>
          <p:nvPr/>
        </p:nvSpPr>
        <p:spPr>
          <a:xfrm>
            <a:off x="4572000" y="5517360"/>
            <a:ext cx="3960000" cy="63900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PS: Hvis man ønsker flere klubber, gentages ovenstående.</a:t>
            </a:r>
            <a:endParaRPr b="0" lang="da-DK" sz="1800" spc="-1" strike="noStrike">
              <a:latin typeface="Arial"/>
            </a:endParaRPr>
          </a:p>
        </p:txBody>
      </p:sp>
    </p:spTree>
  </p:cSld>
  <p:timing>
    <p:tnLst>
      <p:par>
        <p:cTn id="41" dur="indefinite" restart="never" nodeType="tmRoot">
          <p:childTnLst>
            <p:seq>
              <p:cTn id="42" dur="indefinite" nodeType="mainSeq">
                <p:childTnLst>
                  <p:par>
                    <p:cTn id="43" fill="hold">
                      <p:stCondLst>
                        <p:cond delay="indefinite"/>
                      </p:stCondLst>
                      <p:childTnLst>
                        <p:par>
                          <p:cTn id="44" fill="hold">
                            <p:stCondLst>
                              <p:cond delay="0"/>
                            </p:stCondLst>
                            <p:childTnLst>
                              <p:par>
                                <p:cTn id="45" nodeType="clickEffect" fill="hold" presetClass="entr" presetID="2" presetSubtype="4">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repl">
                                        <p:cTn id="47" dur="500" fill="hold"/>
                                        <p:tgtEl>
                                          <p:spTgt spid="59"/>
                                        </p:tgtEl>
                                        <p:attrNameLst>
                                          <p:attrName>ppt_x</p:attrName>
                                        </p:attrNameLst>
                                      </p:cBhvr>
                                      <p:tavLst>
                                        <p:tav tm="0">
                                          <p:val>
                                            <p:strVal val="#ppt_x"/>
                                          </p:val>
                                        </p:tav>
                                        <p:tav tm="100000">
                                          <p:val>
                                            <p:strVal val="#ppt_x"/>
                                          </p:val>
                                        </p:tav>
                                      </p:tavLst>
                                    </p:anim>
                                    <p:anim calcmode="lin" valueType="num">
                                      <p:cBhvr additive="repl">
                                        <p:cTn id="48" dur="500" fill="hold"/>
                                        <p:tgtEl>
                                          <p:spTgt spid="59"/>
                                        </p:tgtEl>
                                        <p:attrNameLst>
                                          <p:attrName>ppt_y</p:attrName>
                                        </p:attrNameLst>
                                      </p:cBhvr>
                                      <p:tavLst>
                                        <p:tav tm="0">
                                          <p:val>
                                            <p:strVal val="1+#ppt_h/2"/>
                                          </p:val>
                                        </p:tav>
                                        <p:tav tm="100000">
                                          <p:val>
                                            <p:strVal val="#ppt_y"/>
                                          </p:val>
                                        </p:tav>
                                      </p:tavLst>
                                    </p:anim>
                                  </p:childTnLst>
                                </p:cTn>
                              </p:par>
                              <p:par>
                                <p:cTn id="49" nodeType="withEffect" fill="hold" presetClass="entr" presetID="2" presetSubtype="4">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additive="repl">
                                        <p:cTn id="51" dur="500" fill="hold"/>
                                        <p:tgtEl>
                                          <p:spTgt spid="57"/>
                                        </p:tgtEl>
                                        <p:attrNameLst>
                                          <p:attrName>ppt_x</p:attrName>
                                        </p:attrNameLst>
                                      </p:cBhvr>
                                      <p:tavLst>
                                        <p:tav tm="0">
                                          <p:val>
                                            <p:strVal val="#ppt_x"/>
                                          </p:val>
                                        </p:tav>
                                        <p:tav tm="100000">
                                          <p:val>
                                            <p:strVal val="#ppt_x"/>
                                          </p:val>
                                        </p:tav>
                                      </p:tavLst>
                                    </p:anim>
                                    <p:anim calcmode="lin" valueType="num">
                                      <p:cBhvr additive="repl">
                                        <p:cTn id="5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nodeType="clickEffect" fill="hold" presetClass="entr" presetID="2" presetSubtype="4">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additive="repl">
                                        <p:cTn id="57" dur="500" fill="hold"/>
                                        <p:tgtEl>
                                          <p:spTgt spid="55"/>
                                        </p:tgtEl>
                                        <p:attrNameLst>
                                          <p:attrName>ppt_x</p:attrName>
                                        </p:attrNameLst>
                                      </p:cBhvr>
                                      <p:tavLst>
                                        <p:tav tm="0">
                                          <p:val>
                                            <p:strVal val="#ppt_x"/>
                                          </p:val>
                                        </p:tav>
                                        <p:tav tm="100000">
                                          <p:val>
                                            <p:strVal val="#ppt_x"/>
                                          </p:val>
                                        </p:tav>
                                      </p:tavLst>
                                    </p:anim>
                                    <p:anim calcmode="lin" valueType="num">
                                      <p:cBhvr additive="repl">
                                        <p:cTn id="5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nodeType="clickEffect" fill="hold" presetClass="entr" presetID="2" presetSubtype="4">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additive="repl">
                                        <p:cTn id="63" dur="500" fill="hold"/>
                                        <p:tgtEl>
                                          <p:spTgt spid="60"/>
                                        </p:tgtEl>
                                        <p:attrNameLst>
                                          <p:attrName>ppt_x</p:attrName>
                                        </p:attrNameLst>
                                      </p:cBhvr>
                                      <p:tavLst>
                                        <p:tav tm="0">
                                          <p:val>
                                            <p:strVal val="#ppt_x"/>
                                          </p:val>
                                        </p:tav>
                                        <p:tav tm="100000">
                                          <p:val>
                                            <p:strVal val="#ppt_x"/>
                                          </p:val>
                                        </p:tav>
                                      </p:tavLst>
                                    </p:anim>
                                    <p:anim calcmode="lin" valueType="num">
                                      <p:cBhvr additive="repl">
                                        <p:cTn id="64" dur="500" fill="hold"/>
                                        <p:tgtEl>
                                          <p:spTgt spid="60"/>
                                        </p:tgtEl>
                                        <p:attrNameLst>
                                          <p:attrName>ppt_y</p:attrName>
                                        </p:attrNameLst>
                                      </p:cBhvr>
                                      <p:tavLst>
                                        <p:tav tm="0">
                                          <p:val>
                                            <p:strVal val="1+#ppt_h/2"/>
                                          </p:val>
                                        </p:tav>
                                        <p:tav tm="100000">
                                          <p:val>
                                            <p:strVal val="#ppt_y"/>
                                          </p:val>
                                        </p:tav>
                                      </p:tavLst>
                                    </p:anim>
                                  </p:childTnLst>
                                </p:cTn>
                              </p:par>
                              <p:par>
                                <p:cTn id="65" nodeType="withEffect" fill="hold" presetClass="entr" presetID="2" presetSubtype="4">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additive="repl">
                                        <p:cTn id="67" dur="500" fill="hold"/>
                                        <p:tgtEl>
                                          <p:spTgt spid="58"/>
                                        </p:tgtEl>
                                        <p:attrNameLst>
                                          <p:attrName>ppt_x</p:attrName>
                                        </p:attrNameLst>
                                      </p:cBhvr>
                                      <p:tavLst>
                                        <p:tav tm="0">
                                          <p:val>
                                            <p:strVal val="#ppt_x"/>
                                          </p:val>
                                        </p:tav>
                                        <p:tav tm="100000">
                                          <p:val>
                                            <p:strVal val="#ppt_x"/>
                                          </p:val>
                                        </p:tav>
                                      </p:tavLst>
                                    </p:anim>
                                    <p:anim calcmode="lin" valueType="num">
                                      <p:cBhvr additive="repl">
                                        <p:cTn id="6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nodeType="clickEffect" fill="hold" presetClass="entr" presetID="2" presetSubtype="4">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additive="repl">
                                        <p:cTn id="73" dur="500" fill="hold"/>
                                        <p:tgtEl>
                                          <p:spTgt spid="61"/>
                                        </p:tgtEl>
                                        <p:attrNameLst>
                                          <p:attrName>ppt_x</p:attrName>
                                        </p:attrNameLst>
                                      </p:cBhvr>
                                      <p:tavLst>
                                        <p:tav tm="0">
                                          <p:val>
                                            <p:strVal val="#ppt_x"/>
                                          </p:val>
                                        </p:tav>
                                        <p:tav tm="100000">
                                          <p:val>
                                            <p:strVal val="#ppt_x"/>
                                          </p:val>
                                        </p:tav>
                                      </p:tavLst>
                                    </p:anim>
                                    <p:anim calcmode="lin" valueType="num">
                                      <p:cBhvr additive="repl">
                                        <p:cTn id="7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2" name="Billede 1" descr=""/>
          <p:cNvPicPr/>
          <p:nvPr/>
        </p:nvPicPr>
        <p:blipFill>
          <a:blip r:embed="rId1"/>
          <a:stretch/>
        </p:blipFill>
        <p:spPr>
          <a:xfrm>
            <a:off x="468000" y="3141000"/>
            <a:ext cx="3600000" cy="1456920"/>
          </a:xfrm>
          <a:prstGeom prst="rect">
            <a:avLst/>
          </a:prstGeom>
          <a:ln>
            <a:noFill/>
          </a:ln>
        </p:spPr>
      </p:pic>
      <p:sp>
        <p:nvSpPr>
          <p:cNvPr id="63" name="CustomShape 1"/>
          <p:cNvSpPr/>
          <p:nvPr/>
        </p:nvSpPr>
        <p:spPr>
          <a:xfrm>
            <a:off x="4586040" y="755280"/>
            <a:ext cx="241380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da-DK" sz="1800" spc="-1" strike="noStrike">
                <a:solidFill>
                  <a:srgbClr val="000000"/>
                </a:solidFill>
                <a:latin typeface="Calibri"/>
              </a:rPr>
              <a:t>Klik på Klubforbindelser.</a:t>
            </a:r>
            <a:endParaRPr b="0" lang="da-DK" sz="1800" spc="-1" strike="noStrike">
              <a:latin typeface="Arial"/>
            </a:endParaRPr>
          </a:p>
        </p:txBody>
      </p:sp>
      <p:sp>
        <p:nvSpPr>
          <p:cNvPr id="64" name="CustomShape 2"/>
          <p:cNvSpPr/>
          <p:nvPr/>
        </p:nvSpPr>
        <p:spPr>
          <a:xfrm>
            <a:off x="4500000" y="3141000"/>
            <a:ext cx="3960000" cy="91332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I oversigten kan man se hvilke klubber, der er oprettet forbindelse til på denne computer.</a:t>
            </a:r>
            <a:endParaRPr b="0" lang="da-DK" sz="1800" spc="-1" strike="noStrike">
              <a:latin typeface="Arial"/>
            </a:endParaRPr>
          </a:p>
        </p:txBody>
      </p:sp>
      <p:sp>
        <p:nvSpPr>
          <p:cNvPr id="65" name="CustomShape 3"/>
          <p:cNvSpPr/>
          <p:nvPr/>
        </p:nvSpPr>
        <p:spPr>
          <a:xfrm>
            <a:off x="4500000" y="4078800"/>
            <a:ext cx="3960000" cy="63900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Klik på Opret ny klubforbindelse for ny klub.</a:t>
            </a:r>
            <a:endParaRPr b="0" lang="da-DK" sz="1800" spc="-1" strike="noStrike">
              <a:latin typeface="Arial"/>
            </a:endParaRPr>
          </a:p>
        </p:txBody>
      </p:sp>
      <p:sp>
        <p:nvSpPr>
          <p:cNvPr id="66" name="CustomShape 4"/>
          <p:cNvSpPr/>
          <p:nvPr/>
        </p:nvSpPr>
        <p:spPr>
          <a:xfrm flipH="1">
            <a:off x="2195640" y="3357000"/>
            <a:ext cx="2304000" cy="245160"/>
          </a:xfrm>
          <a:custGeom>
            <a:avLst/>
            <a:gdLst/>
            <a:ahLst/>
            <a:rect l="l" t="t" r="r" b="b"/>
            <a:pathLst>
              <a:path w="21600" h="21600">
                <a:moveTo>
                  <a:pt x="0" y="0"/>
                </a:moveTo>
                <a:lnTo>
                  <a:pt x="21600" y="21600"/>
                </a:lnTo>
              </a:path>
            </a:pathLst>
          </a:custGeom>
          <a:noFill/>
          <a:ln>
            <a:solidFill>
              <a:srgbClr val="ff0000"/>
            </a:solidFill>
            <a:round/>
            <a:tailEnd len="med" type="triangle" w="med"/>
          </a:ln>
        </p:spPr>
        <p:style>
          <a:lnRef idx="1">
            <a:schemeClr val="accent1"/>
          </a:lnRef>
          <a:fillRef idx="0">
            <a:schemeClr val="accent1"/>
          </a:fillRef>
          <a:effectRef idx="0">
            <a:schemeClr val="accent1"/>
          </a:effectRef>
          <a:fontRef idx="minor"/>
        </p:style>
      </p:sp>
      <p:sp>
        <p:nvSpPr>
          <p:cNvPr id="67" name="CustomShape 5"/>
          <p:cNvSpPr/>
          <p:nvPr/>
        </p:nvSpPr>
        <p:spPr>
          <a:xfrm flipH="1" flipV="1">
            <a:off x="3723840" y="3512160"/>
            <a:ext cx="775080" cy="780480"/>
          </a:xfrm>
          <a:custGeom>
            <a:avLst/>
            <a:gdLst/>
            <a:ahLst/>
            <a:rect l="l" t="t" r="r" b="b"/>
            <a:pathLst>
              <a:path w="21600" h="21600">
                <a:moveTo>
                  <a:pt x="0" y="0"/>
                </a:moveTo>
                <a:lnTo>
                  <a:pt x="21600" y="21600"/>
                </a:lnTo>
              </a:path>
            </a:pathLst>
          </a:custGeom>
          <a:noFill/>
          <a:ln>
            <a:solidFill>
              <a:srgbClr val="ff0000"/>
            </a:solidFill>
            <a:round/>
            <a:tailEnd len="med" type="triangle" w="med"/>
          </a:ln>
        </p:spPr>
        <p:style>
          <a:lnRef idx="1">
            <a:schemeClr val="accent1"/>
          </a:lnRef>
          <a:fillRef idx="0">
            <a:schemeClr val="accent1"/>
          </a:fillRef>
          <a:effectRef idx="0">
            <a:schemeClr val="accent1"/>
          </a:effectRef>
          <a:fontRef idx="minor"/>
        </p:style>
      </p:sp>
      <p:pic>
        <p:nvPicPr>
          <p:cNvPr id="68" name="Billede 1" descr=""/>
          <p:cNvPicPr/>
          <p:nvPr/>
        </p:nvPicPr>
        <p:blipFill>
          <a:blip r:embed="rId2"/>
          <a:stretch/>
        </p:blipFill>
        <p:spPr>
          <a:xfrm>
            <a:off x="468000" y="5263920"/>
            <a:ext cx="1018800" cy="647280"/>
          </a:xfrm>
          <a:prstGeom prst="rect">
            <a:avLst/>
          </a:prstGeom>
          <a:ln>
            <a:noFill/>
          </a:ln>
        </p:spPr>
      </p:pic>
      <p:sp>
        <p:nvSpPr>
          <p:cNvPr id="69" name="CustomShape 6"/>
          <p:cNvSpPr/>
          <p:nvPr/>
        </p:nvSpPr>
        <p:spPr>
          <a:xfrm>
            <a:off x="4500000" y="4988160"/>
            <a:ext cx="4104000" cy="91332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Ikon på skrivebordet. Man kan med fordel også lægge ikonet i kommandolinien.</a:t>
            </a:r>
            <a:endParaRPr b="0" lang="da-DK" sz="1800" spc="-1" strike="noStrike">
              <a:latin typeface="Arial"/>
            </a:endParaRPr>
          </a:p>
          <a:p>
            <a:pPr>
              <a:lnSpc>
                <a:spcPct val="100000"/>
              </a:lnSpc>
            </a:pPr>
            <a:r>
              <a:rPr b="0" lang="da-DK" sz="1800" spc="-1" strike="noStrike">
                <a:solidFill>
                  <a:srgbClr val="000000"/>
                </a:solidFill>
                <a:latin typeface="Calibri"/>
              </a:rPr>
              <a:t>Nu er du klar til at starte BC3.</a:t>
            </a:r>
            <a:endParaRPr b="0" lang="da-DK" sz="1800" spc="-1" strike="noStrike">
              <a:latin typeface="Arial"/>
            </a:endParaRPr>
          </a:p>
        </p:txBody>
      </p:sp>
      <p:pic>
        <p:nvPicPr>
          <p:cNvPr id="70" name="Billede 15" descr=""/>
          <p:cNvPicPr/>
          <p:nvPr/>
        </p:nvPicPr>
        <p:blipFill>
          <a:blip r:embed="rId3"/>
          <a:srcRect l="31276" t="31908" r="35882" b="32000"/>
          <a:stretch/>
        </p:blipFill>
        <p:spPr>
          <a:xfrm>
            <a:off x="485280" y="708120"/>
            <a:ext cx="3582720" cy="2213640"/>
          </a:xfrm>
          <a:prstGeom prst="rect">
            <a:avLst/>
          </a:prstGeom>
          <a:ln>
            <a:noFill/>
          </a:ln>
        </p:spPr>
      </p:pic>
      <p:sp>
        <p:nvSpPr>
          <p:cNvPr id="71" name="CustomShape 7"/>
          <p:cNvSpPr/>
          <p:nvPr/>
        </p:nvSpPr>
        <p:spPr>
          <a:xfrm flipH="1">
            <a:off x="3419280" y="939960"/>
            <a:ext cx="1079640" cy="874800"/>
          </a:xfrm>
          <a:custGeom>
            <a:avLst/>
            <a:gdLst/>
            <a:ahLst/>
            <a:rect l="l" t="t" r="r" b="b"/>
            <a:pathLst>
              <a:path w="21600" h="21600">
                <a:moveTo>
                  <a:pt x="0" y="0"/>
                </a:moveTo>
                <a:lnTo>
                  <a:pt x="21600" y="21600"/>
                </a:lnTo>
              </a:path>
            </a:pathLst>
          </a:custGeom>
          <a:noFill/>
          <a:ln>
            <a:solidFill>
              <a:srgbClr val="ff0000"/>
            </a:solidFill>
            <a:round/>
            <a:tailEnd len="med" type="triangle" w="med"/>
          </a:ln>
        </p:spPr>
        <p:style>
          <a:lnRef idx="1">
            <a:schemeClr val="accent1"/>
          </a:lnRef>
          <a:fillRef idx="0">
            <a:schemeClr val="accent1"/>
          </a:fillRef>
          <a:effectRef idx="0">
            <a:schemeClr val="accent1"/>
          </a:effectRef>
          <a:fontRef idx="minor"/>
        </p:style>
      </p:sp>
    </p:spTree>
  </p:cSld>
  <p:timing>
    <p:tnLst>
      <p:par>
        <p:cTn id="75" dur="indefinite" restart="never" nodeType="tmRoot">
          <p:childTnLst>
            <p:seq>
              <p:cTn id="76" dur="indefinite" nodeType="mainSeq">
                <p:childTnLst>
                  <p:par>
                    <p:cTn id="77" fill="hold">
                      <p:stCondLst>
                        <p:cond delay="indefinite"/>
                      </p:stCondLst>
                      <p:childTnLst>
                        <p:par>
                          <p:cTn id="78" fill="hold">
                            <p:stCondLst>
                              <p:cond delay="0"/>
                            </p:stCondLst>
                            <p:childTnLst>
                              <p:par>
                                <p:cTn id="79" nodeType="clickEffect" fill="hold" presetClass="entr" presetID="10">
                                  <p:stCondLst>
                                    <p:cond delay="0"/>
                                  </p:stCondLst>
                                  <p:childTnLst>
                                    <p:set>
                                      <p:cBhvr>
                                        <p:cTn id="80" dur="1" fill="hold">
                                          <p:stCondLst>
                                            <p:cond delay="0"/>
                                          </p:stCondLst>
                                        </p:cTn>
                                        <p:tgtEl>
                                          <p:spTgt spid="63"/>
                                        </p:tgtEl>
                                        <p:attrNameLst>
                                          <p:attrName>style.visibility</p:attrName>
                                        </p:attrNameLst>
                                      </p:cBhvr>
                                      <p:to>
                                        <p:strVal val="visible"/>
                                      </p:to>
                                    </p:set>
                                    <p:animEffect filter="fade" transition="in">
                                      <p:cBhvr additive="repl">
                                        <p:cTn id="81" dur="500"/>
                                        <p:tgtEl>
                                          <p:spTgt spid="63"/>
                                        </p:tgtEl>
                                      </p:cBhvr>
                                    </p:animEffect>
                                  </p:childTnLst>
                                </p:cTn>
                              </p:par>
                              <p:par>
                                <p:cTn id="82" nodeType="withEffect" fill="hold" presetClass="entr" presetID="10">
                                  <p:stCondLst>
                                    <p:cond delay="0"/>
                                  </p:stCondLst>
                                  <p:childTnLst>
                                    <p:set>
                                      <p:cBhvr>
                                        <p:cTn id="83" dur="1" fill="hold">
                                          <p:stCondLst>
                                            <p:cond delay="0"/>
                                          </p:stCondLst>
                                        </p:cTn>
                                        <p:tgtEl>
                                          <p:spTgt spid="71"/>
                                        </p:tgtEl>
                                        <p:attrNameLst>
                                          <p:attrName>style.visibility</p:attrName>
                                        </p:attrNameLst>
                                      </p:cBhvr>
                                      <p:to>
                                        <p:strVal val="visible"/>
                                      </p:to>
                                    </p:set>
                                    <p:animEffect filter="fade" transition="in">
                                      <p:cBhvr additive="repl">
                                        <p:cTn id="84" dur="500"/>
                                        <p:tgtEl>
                                          <p:spTgt spid="71"/>
                                        </p:tgtEl>
                                      </p:cBhvr>
                                    </p:animEffect>
                                  </p:childTnLst>
                                </p:cTn>
                              </p:par>
                            </p:childTnLst>
                          </p:cTn>
                        </p:par>
                      </p:childTnLst>
                    </p:cTn>
                  </p:par>
                  <p:par>
                    <p:cTn id="85" fill="hold">
                      <p:stCondLst>
                        <p:cond delay="indefinite"/>
                      </p:stCondLst>
                      <p:childTnLst>
                        <p:par>
                          <p:cTn id="86" fill="hold">
                            <p:stCondLst>
                              <p:cond delay="0"/>
                            </p:stCondLst>
                            <p:childTnLst>
                              <p:par>
                                <p:cTn id="87" nodeType="clickEffect" fill="hold" presetClass="entr" presetID="10">
                                  <p:stCondLst>
                                    <p:cond delay="0"/>
                                  </p:stCondLst>
                                  <p:childTnLst>
                                    <p:set>
                                      <p:cBhvr>
                                        <p:cTn id="88" dur="1" fill="hold">
                                          <p:stCondLst>
                                            <p:cond delay="0"/>
                                          </p:stCondLst>
                                        </p:cTn>
                                        <p:tgtEl>
                                          <p:spTgt spid="62"/>
                                        </p:tgtEl>
                                        <p:attrNameLst>
                                          <p:attrName>style.visibility</p:attrName>
                                        </p:attrNameLst>
                                      </p:cBhvr>
                                      <p:to>
                                        <p:strVal val="visible"/>
                                      </p:to>
                                    </p:set>
                                    <p:animEffect filter="fade" transition="in">
                                      <p:cBhvr additive="repl">
                                        <p:cTn id="89" dur="500"/>
                                        <p:tgtEl>
                                          <p:spTgt spid="62"/>
                                        </p:tgtEl>
                                      </p:cBhvr>
                                    </p:animEffect>
                                  </p:childTnLst>
                                </p:cTn>
                              </p:par>
                            </p:childTnLst>
                          </p:cTn>
                        </p:par>
                      </p:childTnLst>
                    </p:cTn>
                  </p:par>
                  <p:par>
                    <p:cTn id="90" fill="hold">
                      <p:stCondLst>
                        <p:cond delay="indefinite"/>
                      </p:stCondLst>
                      <p:childTnLst>
                        <p:par>
                          <p:cTn id="91" fill="hold">
                            <p:stCondLst>
                              <p:cond delay="0"/>
                            </p:stCondLst>
                            <p:childTnLst>
                              <p:par>
                                <p:cTn id="92" nodeType="clickEffect" fill="hold" presetClass="entr" presetID="10">
                                  <p:stCondLst>
                                    <p:cond delay="0"/>
                                  </p:stCondLst>
                                  <p:childTnLst>
                                    <p:set>
                                      <p:cBhvr>
                                        <p:cTn id="93" dur="1" fill="hold">
                                          <p:stCondLst>
                                            <p:cond delay="0"/>
                                          </p:stCondLst>
                                        </p:cTn>
                                        <p:tgtEl>
                                          <p:spTgt spid="64"/>
                                        </p:tgtEl>
                                        <p:attrNameLst>
                                          <p:attrName>style.visibility</p:attrName>
                                        </p:attrNameLst>
                                      </p:cBhvr>
                                      <p:to>
                                        <p:strVal val="visible"/>
                                      </p:to>
                                    </p:set>
                                    <p:animEffect filter="fade" transition="in">
                                      <p:cBhvr additive="repl">
                                        <p:cTn id="94" dur="500"/>
                                        <p:tgtEl>
                                          <p:spTgt spid="64"/>
                                        </p:tgtEl>
                                      </p:cBhvr>
                                    </p:animEffect>
                                  </p:childTnLst>
                                </p:cTn>
                              </p:par>
                              <p:par>
                                <p:cTn id="95" nodeType="withEffect" fill="hold" presetClass="entr" presetID="10">
                                  <p:stCondLst>
                                    <p:cond delay="0"/>
                                  </p:stCondLst>
                                  <p:childTnLst>
                                    <p:set>
                                      <p:cBhvr>
                                        <p:cTn id="96" dur="1" fill="hold">
                                          <p:stCondLst>
                                            <p:cond delay="0"/>
                                          </p:stCondLst>
                                        </p:cTn>
                                        <p:tgtEl>
                                          <p:spTgt spid="66"/>
                                        </p:tgtEl>
                                        <p:attrNameLst>
                                          <p:attrName>style.visibility</p:attrName>
                                        </p:attrNameLst>
                                      </p:cBhvr>
                                      <p:to>
                                        <p:strVal val="visible"/>
                                      </p:to>
                                    </p:set>
                                    <p:animEffect filter="fade" transition="in">
                                      <p:cBhvr additive="repl">
                                        <p:cTn id="97" dur="500"/>
                                        <p:tgtEl>
                                          <p:spTgt spid="66"/>
                                        </p:tgtEl>
                                      </p:cBhvr>
                                    </p:animEffect>
                                  </p:childTnLst>
                                </p:cTn>
                              </p:par>
                            </p:childTnLst>
                          </p:cTn>
                        </p:par>
                      </p:childTnLst>
                    </p:cTn>
                  </p:par>
                  <p:par>
                    <p:cTn id="98" fill="hold">
                      <p:stCondLst>
                        <p:cond delay="indefinite"/>
                      </p:stCondLst>
                      <p:childTnLst>
                        <p:par>
                          <p:cTn id="99" fill="hold">
                            <p:stCondLst>
                              <p:cond delay="0"/>
                            </p:stCondLst>
                            <p:childTnLst>
                              <p:par>
                                <p:cTn id="100" nodeType="clickEffect" fill="hold" presetClass="entr" presetID="10">
                                  <p:stCondLst>
                                    <p:cond delay="0"/>
                                  </p:stCondLst>
                                  <p:childTnLst>
                                    <p:set>
                                      <p:cBhvr>
                                        <p:cTn id="101" dur="1" fill="hold">
                                          <p:stCondLst>
                                            <p:cond delay="0"/>
                                          </p:stCondLst>
                                        </p:cTn>
                                        <p:tgtEl>
                                          <p:spTgt spid="65"/>
                                        </p:tgtEl>
                                        <p:attrNameLst>
                                          <p:attrName>style.visibility</p:attrName>
                                        </p:attrNameLst>
                                      </p:cBhvr>
                                      <p:to>
                                        <p:strVal val="visible"/>
                                      </p:to>
                                    </p:set>
                                    <p:animEffect filter="fade" transition="in">
                                      <p:cBhvr additive="repl">
                                        <p:cTn id="102" dur="500"/>
                                        <p:tgtEl>
                                          <p:spTgt spid="65"/>
                                        </p:tgtEl>
                                      </p:cBhvr>
                                    </p:animEffect>
                                  </p:childTnLst>
                                </p:cTn>
                              </p:par>
                              <p:par>
                                <p:cTn id="103" nodeType="withEffect" fill="hold" presetClass="entr" presetID="10">
                                  <p:stCondLst>
                                    <p:cond delay="0"/>
                                  </p:stCondLst>
                                  <p:childTnLst>
                                    <p:set>
                                      <p:cBhvr>
                                        <p:cTn id="104" dur="1" fill="hold">
                                          <p:stCondLst>
                                            <p:cond delay="0"/>
                                          </p:stCondLst>
                                        </p:cTn>
                                        <p:tgtEl>
                                          <p:spTgt spid="67"/>
                                        </p:tgtEl>
                                        <p:attrNameLst>
                                          <p:attrName>style.visibility</p:attrName>
                                        </p:attrNameLst>
                                      </p:cBhvr>
                                      <p:to>
                                        <p:strVal val="visible"/>
                                      </p:to>
                                    </p:set>
                                    <p:animEffect filter="fade" transition="in">
                                      <p:cBhvr additive="repl">
                                        <p:cTn id="105" dur="500"/>
                                        <p:tgtEl>
                                          <p:spTgt spid="67"/>
                                        </p:tgtEl>
                                      </p:cBhvr>
                                    </p:animEffect>
                                  </p:childTnLst>
                                </p:cTn>
                              </p:par>
                            </p:childTnLst>
                          </p:cTn>
                        </p:par>
                      </p:childTnLst>
                    </p:cTn>
                  </p:par>
                  <p:par>
                    <p:cTn id="106" fill="hold">
                      <p:stCondLst>
                        <p:cond delay="indefinite"/>
                      </p:stCondLst>
                      <p:childTnLst>
                        <p:par>
                          <p:cTn id="107" fill="hold">
                            <p:stCondLst>
                              <p:cond delay="0"/>
                            </p:stCondLst>
                            <p:childTnLst>
                              <p:par>
                                <p:cTn id="108" nodeType="clickEffect" fill="hold" presetClass="entr" presetID="2" presetSubtype="4">
                                  <p:stCondLst>
                                    <p:cond delay="0"/>
                                  </p:stCondLst>
                                  <p:childTnLst>
                                    <p:set>
                                      <p:cBhvr>
                                        <p:cTn id="109" dur="1" fill="hold">
                                          <p:stCondLst>
                                            <p:cond delay="0"/>
                                          </p:stCondLst>
                                        </p:cTn>
                                        <p:tgtEl>
                                          <p:spTgt spid="68"/>
                                        </p:tgtEl>
                                        <p:attrNameLst>
                                          <p:attrName>style.visibility</p:attrName>
                                        </p:attrNameLst>
                                      </p:cBhvr>
                                      <p:to>
                                        <p:strVal val="visible"/>
                                      </p:to>
                                    </p:set>
                                    <p:anim calcmode="lin" valueType="num">
                                      <p:cBhvr additive="repl">
                                        <p:cTn id="110" dur="500" fill="hold"/>
                                        <p:tgtEl>
                                          <p:spTgt spid="68"/>
                                        </p:tgtEl>
                                        <p:attrNameLst>
                                          <p:attrName>ppt_x</p:attrName>
                                        </p:attrNameLst>
                                      </p:cBhvr>
                                      <p:tavLst>
                                        <p:tav tm="0">
                                          <p:val>
                                            <p:strVal val="#ppt_x"/>
                                          </p:val>
                                        </p:tav>
                                        <p:tav tm="100000">
                                          <p:val>
                                            <p:strVal val="#ppt_x"/>
                                          </p:val>
                                        </p:tav>
                                      </p:tavLst>
                                    </p:anim>
                                    <p:anim calcmode="lin" valueType="num">
                                      <p:cBhvr additive="repl">
                                        <p:cTn id="111"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nodeType="clickEffect" fill="hold" presetClass="entr" presetID="2" presetSubtype="4">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repl">
                                        <p:cTn id="116" dur="500" fill="hold"/>
                                        <p:tgtEl>
                                          <p:spTgt spid="69"/>
                                        </p:tgtEl>
                                        <p:attrNameLst>
                                          <p:attrName>ppt_x</p:attrName>
                                        </p:attrNameLst>
                                      </p:cBhvr>
                                      <p:tavLst>
                                        <p:tav tm="0">
                                          <p:val>
                                            <p:strVal val="#ppt_x"/>
                                          </p:val>
                                        </p:tav>
                                        <p:tav tm="100000">
                                          <p:val>
                                            <p:strVal val="#ppt_x"/>
                                          </p:val>
                                        </p:tav>
                                      </p:tavLst>
                                    </p:anim>
                                    <p:anim calcmode="lin" valueType="num">
                                      <p:cBhvr additive="repl">
                                        <p:cTn id="117"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72" name="CustomShape 1"/>
          <p:cNvSpPr/>
          <p:nvPr/>
        </p:nvSpPr>
        <p:spPr>
          <a:xfrm>
            <a:off x="4500000" y="2887920"/>
            <a:ext cx="3672000" cy="146196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C:\BC3</a:t>
            </a:r>
            <a:endParaRPr b="0" lang="da-DK" sz="1800" spc="-1" strike="noStrike">
              <a:latin typeface="Arial"/>
            </a:endParaRPr>
          </a:p>
          <a:p>
            <a:pPr>
              <a:lnSpc>
                <a:spcPct val="100000"/>
              </a:lnSpc>
            </a:pPr>
            <a:r>
              <a:rPr b="0" lang="da-DK" sz="1800" spc="-1" strike="noStrike">
                <a:solidFill>
                  <a:srgbClr val="000000"/>
                </a:solidFill>
                <a:latin typeface="Calibri"/>
              </a:rPr>
              <a:t> </a:t>
            </a:r>
            <a:endParaRPr b="0" lang="da-DK" sz="1800" spc="-1" strike="noStrike">
              <a:latin typeface="Arial"/>
            </a:endParaRPr>
          </a:p>
          <a:p>
            <a:pPr>
              <a:lnSpc>
                <a:spcPct val="100000"/>
              </a:lnSpc>
            </a:pPr>
            <a:r>
              <a:rPr b="0" lang="da-DK" sz="1800" spc="-1" strike="noStrike">
                <a:solidFill>
                  <a:srgbClr val="000000"/>
                </a:solidFill>
                <a:latin typeface="Calibri"/>
              </a:rPr>
              <a:t>Config.ini</a:t>
            </a:r>
            <a:endParaRPr b="0" lang="da-DK" sz="1800" spc="-1" strike="noStrike">
              <a:latin typeface="Arial"/>
            </a:endParaRPr>
          </a:p>
          <a:p>
            <a:pPr>
              <a:lnSpc>
                <a:spcPct val="100000"/>
              </a:lnSpc>
            </a:pPr>
            <a:r>
              <a:rPr b="0" lang="da-DK" sz="1800" spc="-1" strike="noStrike">
                <a:solidFill>
                  <a:srgbClr val="000000"/>
                </a:solidFill>
                <a:latin typeface="Calibri"/>
              </a:rPr>
              <a:t> </a:t>
            </a:r>
            <a:endParaRPr b="0" lang="da-DK" sz="1800" spc="-1" strike="noStrike">
              <a:latin typeface="Arial"/>
            </a:endParaRPr>
          </a:p>
          <a:p>
            <a:pPr>
              <a:lnSpc>
                <a:spcPct val="100000"/>
              </a:lnSpc>
            </a:pPr>
            <a:r>
              <a:rPr b="0" lang="da-DK" sz="1800" spc="-1" strike="noStrike">
                <a:solidFill>
                  <a:srgbClr val="000000"/>
                </a:solidFill>
                <a:latin typeface="Calibri"/>
              </a:rPr>
              <a:t>Åben config.ini med eks. Notesblok.</a:t>
            </a:r>
            <a:endParaRPr b="0" lang="da-DK" sz="1800" spc="-1" strike="noStrike">
              <a:latin typeface="Arial"/>
            </a:endParaRPr>
          </a:p>
        </p:txBody>
      </p:sp>
      <p:sp>
        <p:nvSpPr>
          <p:cNvPr id="73" name="CustomShape 2"/>
          <p:cNvSpPr/>
          <p:nvPr/>
        </p:nvSpPr>
        <p:spPr>
          <a:xfrm>
            <a:off x="468000" y="771840"/>
            <a:ext cx="8136000" cy="2010600"/>
          </a:xfrm>
          <a:prstGeom prst="rect">
            <a:avLst/>
          </a:prstGeom>
          <a:noFill/>
          <a:ln>
            <a:noFill/>
          </a:ln>
        </p:spPr>
        <p:style>
          <a:lnRef idx="0"/>
          <a:fillRef idx="0"/>
          <a:effectRef idx="0"/>
          <a:fontRef idx="minor"/>
        </p:style>
        <p:txBody>
          <a:bodyPr lIns="90000" rIns="90000" tIns="45000" bIns="45000"/>
          <a:p>
            <a:pPr>
              <a:lnSpc>
                <a:spcPct val="100000"/>
              </a:lnSpc>
            </a:pPr>
            <a:r>
              <a:rPr b="1" lang="da-DK" sz="1800" spc="-1" strike="noStrike">
                <a:solidFill>
                  <a:srgbClr val="000000"/>
                </a:solidFill>
                <a:latin typeface="Calibri"/>
              </a:rPr>
              <a:t>2) Config.ini</a:t>
            </a:r>
            <a:endParaRPr b="0" lang="da-DK" sz="1800" spc="-1" strike="noStrike">
              <a:latin typeface="Arial"/>
            </a:endParaRPr>
          </a:p>
          <a:p>
            <a:pPr>
              <a:lnSpc>
                <a:spcPct val="100000"/>
              </a:lnSpc>
            </a:pPr>
            <a:r>
              <a:rPr b="0" lang="da-DK" sz="1800" spc="-1" strike="noStrike">
                <a:solidFill>
                  <a:srgbClr val="000000"/>
                </a:solidFill>
                <a:latin typeface="Calibri"/>
              </a:rPr>
              <a:t> </a:t>
            </a:r>
            <a:endParaRPr b="0" lang="da-DK" sz="1800" spc="-1" strike="noStrike">
              <a:latin typeface="Arial"/>
            </a:endParaRPr>
          </a:p>
          <a:p>
            <a:pPr>
              <a:lnSpc>
                <a:spcPct val="100000"/>
              </a:lnSpc>
            </a:pPr>
            <a:r>
              <a:rPr b="0" lang="da-DK" sz="1800" spc="-1" strike="noStrike">
                <a:solidFill>
                  <a:srgbClr val="000000"/>
                </a:solidFill>
                <a:latin typeface="Calibri"/>
              </a:rPr>
              <a:t>Storskærms opsætning styres fra config.ini, som er en tekstfil placeret i samme mappe som BridgeCentral.exe.</a:t>
            </a:r>
            <a:endParaRPr b="0" lang="da-DK" sz="1800" spc="-1" strike="noStrike">
              <a:latin typeface="Arial"/>
            </a:endParaRPr>
          </a:p>
          <a:p>
            <a:pPr>
              <a:lnSpc>
                <a:spcPct val="100000"/>
              </a:lnSpc>
            </a:pPr>
            <a:r>
              <a:rPr b="0" lang="da-DK" sz="1800" spc="-1" strike="noStrike">
                <a:solidFill>
                  <a:srgbClr val="000000"/>
                </a:solidFill>
                <a:latin typeface="Calibri"/>
              </a:rPr>
              <a:t> </a:t>
            </a:r>
            <a:endParaRPr b="0" lang="da-DK" sz="1800" spc="-1" strike="noStrike">
              <a:latin typeface="Arial"/>
            </a:endParaRPr>
          </a:p>
          <a:p>
            <a:pPr>
              <a:lnSpc>
                <a:spcPct val="100000"/>
              </a:lnSpc>
            </a:pPr>
            <a:r>
              <a:rPr b="0" lang="da-DK" sz="1800" spc="-1" strike="noStrike">
                <a:solidFill>
                  <a:srgbClr val="000000"/>
                </a:solidFill>
                <a:latin typeface="Calibri"/>
              </a:rPr>
              <a:t>Indhold i config.ini læses kun under opstart af BC. Har man ændret noget i filen, skal man derfor genstarte BC for at få effekt af ændringen.</a:t>
            </a:r>
            <a:endParaRPr b="0" lang="da-DK" sz="1800" spc="-1" strike="noStrike">
              <a:latin typeface="Arial"/>
            </a:endParaRPr>
          </a:p>
        </p:txBody>
      </p:sp>
      <p:pic>
        <p:nvPicPr>
          <p:cNvPr id="74" name="Billede 1" descr=""/>
          <p:cNvPicPr/>
          <p:nvPr/>
        </p:nvPicPr>
        <p:blipFill>
          <a:blip r:embed="rId1"/>
          <a:stretch/>
        </p:blipFill>
        <p:spPr>
          <a:xfrm>
            <a:off x="468000" y="2896560"/>
            <a:ext cx="3600000" cy="2476080"/>
          </a:xfrm>
          <a:prstGeom prst="rect">
            <a:avLst/>
          </a:prstGeom>
          <a:ln>
            <a:noFill/>
          </a:ln>
        </p:spPr>
      </p:pic>
      <p:sp>
        <p:nvSpPr>
          <p:cNvPr id="75" name="CustomShape 3"/>
          <p:cNvSpPr/>
          <p:nvPr/>
        </p:nvSpPr>
        <p:spPr>
          <a:xfrm flipH="1">
            <a:off x="1619640" y="3626280"/>
            <a:ext cx="2880000" cy="1386360"/>
          </a:xfrm>
          <a:custGeom>
            <a:avLst/>
            <a:gdLst/>
            <a:ahLst/>
            <a:rect l="l" t="t" r="r" b="b"/>
            <a:pathLst>
              <a:path w="21600" h="21600">
                <a:moveTo>
                  <a:pt x="0" y="0"/>
                </a:moveTo>
                <a:lnTo>
                  <a:pt x="21600" y="21600"/>
                </a:lnTo>
              </a:path>
            </a:pathLst>
          </a:custGeom>
          <a:noFill/>
          <a:ln>
            <a:solidFill>
              <a:srgbClr val="ff0000"/>
            </a:solidFill>
            <a:round/>
            <a:tailEnd len="med" type="triangle" w="med"/>
          </a:ln>
        </p:spPr>
        <p:style>
          <a:lnRef idx="1">
            <a:schemeClr val="accent1"/>
          </a:lnRef>
          <a:fillRef idx="0">
            <a:schemeClr val="accent1"/>
          </a:fillRef>
          <a:effectRef idx="0">
            <a:schemeClr val="accent1"/>
          </a:effectRef>
          <a:fontRef idx="minor"/>
        </p:style>
      </p:sp>
    </p:spTree>
  </p:cSld>
  <p:timing>
    <p:tnLst>
      <p:par>
        <p:cTn id="118" dur="indefinite" restart="never" nodeType="tmRoot">
          <p:childTnLst>
            <p:seq>
              <p:cTn id="119" dur="indefinite" nodeType="mainSeq">
                <p:childTnLst>
                  <p:par>
                    <p:cTn id="120" fill="hold">
                      <p:stCondLst>
                        <p:cond delay="indefinite"/>
                      </p:stCondLst>
                      <p:childTnLst>
                        <p:par>
                          <p:cTn id="121" fill="hold">
                            <p:stCondLst>
                              <p:cond delay="0"/>
                            </p:stCondLst>
                            <p:childTnLst>
                              <p:par>
                                <p:cTn id="122" nodeType="clickEffect" fill="hold" presetClass="entr" presetID="2" presetSubtype="4">
                                  <p:stCondLst>
                                    <p:cond delay="0"/>
                                  </p:stCondLst>
                                  <p:childTnLst>
                                    <p:set>
                                      <p:cBhvr>
                                        <p:cTn id="123" dur="1" fill="hold">
                                          <p:stCondLst>
                                            <p:cond delay="0"/>
                                          </p:stCondLst>
                                        </p:cTn>
                                        <p:tgtEl>
                                          <p:spTgt spid="73"/>
                                        </p:tgtEl>
                                        <p:attrNameLst>
                                          <p:attrName>style.visibility</p:attrName>
                                        </p:attrNameLst>
                                      </p:cBhvr>
                                      <p:to>
                                        <p:strVal val="visible"/>
                                      </p:to>
                                    </p:set>
                                    <p:anim calcmode="lin" valueType="num">
                                      <p:cBhvr additive="repl">
                                        <p:cTn id="124" dur="500" fill="hold"/>
                                        <p:tgtEl>
                                          <p:spTgt spid="73"/>
                                        </p:tgtEl>
                                        <p:attrNameLst>
                                          <p:attrName>ppt_x</p:attrName>
                                        </p:attrNameLst>
                                      </p:cBhvr>
                                      <p:tavLst>
                                        <p:tav tm="0">
                                          <p:val>
                                            <p:strVal val="#ppt_x"/>
                                          </p:val>
                                        </p:tav>
                                        <p:tav tm="100000">
                                          <p:val>
                                            <p:strVal val="#ppt_x"/>
                                          </p:val>
                                        </p:tav>
                                      </p:tavLst>
                                    </p:anim>
                                    <p:anim calcmode="lin" valueType="num">
                                      <p:cBhvr additive="repl">
                                        <p:cTn id="125"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nodeType="clickEffect" fill="hold" presetClass="entr" presetID="2" presetSubtype="4">
                                  <p:stCondLst>
                                    <p:cond delay="0"/>
                                  </p:stCondLst>
                                  <p:childTnLst>
                                    <p:set>
                                      <p:cBhvr>
                                        <p:cTn id="129" dur="1" fill="hold">
                                          <p:stCondLst>
                                            <p:cond delay="0"/>
                                          </p:stCondLst>
                                        </p:cTn>
                                        <p:tgtEl>
                                          <p:spTgt spid="74"/>
                                        </p:tgtEl>
                                        <p:attrNameLst>
                                          <p:attrName>style.visibility</p:attrName>
                                        </p:attrNameLst>
                                      </p:cBhvr>
                                      <p:to>
                                        <p:strVal val="visible"/>
                                      </p:to>
                                    </p:set>
                                    <p:anim calcmode="lin" valueType="num">
                                      <p:cBhvr additive="repl">
                                        <p:cTn id="130" dur="500" fill="hold"/>
                                        <p:tgtEl>
                                          <p:spTgt spid="74"/>
                                        </p:tgtEl>
                                        <p:attrNameLst>
                                          <p:attrName>ppt_x</p:attrName>
                                        </p:attrNameLst>
                                      </p:cBhvr>
                                      <p:tavLst>
                                        <p:tav tm="0">
                                          <p:val>
                                            <p:strVal val="#ppt_x"/>
                                          </p:val>
                                        </p:tav>
                                        <p:tav tm="100000">
                                          <p:val>
                                            <p:strVal val="#ppt_x"/>
                                          </p:val>
                                        </p:tav>
                                      </p:tavLst>
                                    </p:anim>
                                    <p:anim calcmode="lin" valueType="num">
                                      <p:cBhvr additive="repl">
                                        <p:cTn id="131"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nodeType="clickEffect" fill="hold" presetClass="entr" presetID="2" presetSubtype="4">
                                  <p:stCondLst>
                                    <p:cond delay="0"/>
                                  </p:stCondLst>
                                  <p:childTnLst>
                                    <p:set>
                                      <p:cBhvr>
                                        <p:cTn id="135" dur="1" fill="hold">
                                          <p:stCondLst>
                                            <p:cond delay="0"/>
                                          </p:stCondLst>
                                        </p:cTn>
                                        <p:tgtEl>
                                          <p:spTgt spid="72"/>
                                        </p:tgtEl>
                                        <p:attrNameLst>
                                          <p:attrName>style.visibility</p:attrName>
                                        </p:attrNameLst>
                                      </p:cBhvr>
                                      <p:to>
                                        <p:strVal val="visible"/>
                                      </p:to>
                                    </p:set>
                                    <p:anim calcmode="lin" valueType="num">
                                      <p:cBhvr additive="repl">
                                        <p:cTn id="136" dur="500" fill="hold"/>
                                        <p:tgtEl>
                                          <p:spTgt spid="72"/>
                                        </p:tgtEl>
                                        <p:attrNameLst>
                                          <p:attrName>ppt_x</p:attrName>
                                        </p:attrNameLst>
                                      </p:cBhvr>
                                      <p:tavLst>
                                        <p:tav tm="0">
                                          <p:val>
                                            <p:strVal val="#ppt_x"/>
                                          </p:val>
                                        </p:tav>
                                        <p:tav tm="100000">
                                          <p:val>
                                            <p:strVal val="#ppt_x"/>
                                          </p:val>
                                        </p:tav>
                                      </p:tavLst>
                                    </p:anim>
                                    <p:anim calcmode="lin" valueType="num">
                                      <p:cBhvr additive="repl">
                                        <p:cTn id="137"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nodeType="clickEffect" fill="hold" presetClass="entr" presetID="2" presetSubtype="4">
                                  <p:stCondLst>
                                    <p:cond delay="0"/>
                                  </p:stCondLst>
                                  <p:childTnLst>
                                    <p:set>
                                      <p:cBhvr>
                                        <p:cTn id="141" dur="1" fill="hold">
                                          <p:stCondLst>
                                            <p:cond delay="0"/>
                                          </p:stCondLst>
                                        </p:cTn>
                                        <p:tgtEl>
                                          <p:spTgt spid="75"/>
                                        </p:tgtEl>
                                        <p:attrNameLst>
                                          <p:attrName>style.visibility</p:attrName>
                                        </p:attrNameLst>
                                      </p:cBhvr>
                                      <p:to>
                                        <p:strVal val="visible"/>
                                      </p:to>
                                    </p:set>
                                    <p:anim calcmode="lin" valueType="num">
                                      <p:cBhvr additive="repl">
                                        <p:cTn id="142" dur="500" fill="hold"/>
                                        <p:tgtEl>
                                          <p:spTgt spid="75"/>
                                        </p:tgtEl>
                                        <p:attrNameLst>
                                          <p:attrName>ppt_x</p:attrName>
                                        </p:attrNameLst>
                                      </p:cBhvr>
                                      <p:tavLst>
                                        <p:tav tm="0">
                                          <p:val>
                                            <p:strVal val="#ppt_x"/>
                                          </p:val>
                                        </p:tav>
                                        <p:tav tm="100000">
                                          <p:val>
                                            <p:strVal val="#ppt_x"/>
                                          </p:val>
                                        </p:tav>
                                      </p:tavLst>
                                    </p:anim>
                                    <p:anim calcmode="lin" valueType="num">
                                      <p:cBhvr additive="repl">
                                        <p:cTn id="143"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76" name="CustomShape 1"/>
          <p:cNvSpPr/>
          <p:nvPr/>
        </p:nvSpPr>
        <p:spPr>
          <a:xfrm>
            <a:off x="4500000" y="2925000"/>
            <a:ext cx="3672000" cy="146196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For storskærms opsætning:</a:t>
            </a:r>
            <a:endParaRPr b="0" lang="da-DK" sz="1800" spc="-1" strike="noStrike">
              <a:latin typeface="Arial"/>
            </a:endParaRPr>
          </a:p>
          <a:p>
            <a:pPr>
              <a:lnSpc>
                <a:spcPct val="100000"/>
              </a:lnSpc>
            </a:pPr>
            <a:r>
              <a:rPr b="0" lang="da-DK" sz="1800" spc="-1" strike="noStrike">
                <a:solidFill>
                  <a:srgbClr val="000000"/>
                </a:solidFill>
                <a:latin typeface="Calibri"/>
              </a:rPr>
              <a:t> </a:t>
            </a:r>
            <a:endParaRPr b="0" lang="da-DK" sz="1800" spc="-1" strike="noStrike">
              <a:latin typeface="Arial"/>
            </a:endParaRPr>
          </a:p>
          <a:p>
            <a:pPr>
              <a:lnSpc>
                <a:spcPct val="100000"/>
              </a:lnSpc>
            </a:pPr>
            <a:r>
              <a:rPr b="0" lang="da-DK" sz="1800" spc="-1" strike="noStrike">
                <a:solidFill>
                  <a:srgbClr val="000000"/>
                </a:solidFill>
                <a:latin typeface="Calibri"/>
              </a:rPr>
              <a:t> </a:t>
            </a:r>
            <a:endParaRPr b="0" lang="da-DK" sz="1800" spc="-1" strike="noStrike">
              <a:latin typeface="Arial"/>
            </a:endParaRPr>
          </a:p>
          <a:p>
            <a:pPr>
              <a:lnSpc>
                <a:spcPct val="100000"/>
              </a:lnSpc>
            </a:pPr>
            <a:r>
              <a:rPr b="0" lang="da-DK" sz="1800" spc="-1" strike="noStrike">
                <a:solidFill>
                  <a:srgbClr val="000000"/>
                </a:solidFill>
                <a:latin typeface="Calibri"/>
              </a:rPr>
              <a:t>; foran linien betyder, at linien ikke medtages.</a:t>
            </a:r>
            <a:endParaRPr b="0" lang="da-DK" sz="1800" spc="-1" strike="noStrike">
              <a:latin typeface="Arial"/>
            </a:endParaRPr>
          </a:p>
        </p:txBody>
      </p:sp>
      <p:pic>
        <p:nvPicPr>
          <p:cNvPr id="77" name="Billede 1" descr=""/>
          <p:cNvPicPr/>
          <p:nvPr/>
        </p:nvPicPr>
        <p:blipFill>
          <a:blip r:embed="rId1"/>
          <a:stretch/>
        </p:blipFill>
        <p:spPr>
          <a:xfrm>
            <a:off x="468000" y="764640"/>
            <a:ext cx="3600000" cy="2057040"/>
          </a:xfrm>
          <a:prstGeom prst="rect">
            <a:avLst/>
          </a:prstGeom>
          <a:ln>
            <a:noFill/>
          </a:ln>
        </p:spPr>
      </p:pic>
      <p:sp>
        <p:nvSpPr>
          <p:cNvPr id="78" name="CustomShape 2"/>
          <p:cNvSpPr/>
          <p:nvPr/>
        </p:nvSpPr>
        <p:spPr>
          <a:xfrm>
            <a:off x="4500000" y="764640"/>
            <a:ext cx="3816000" cy="91332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Notesblok er et simpelt tekstprogram.</a:t>
            </a:r>
            <a:endParaRPr b="0" lang="da-DK" sz="1800" spc="-1" strike="noStrike">
              <a:latin typeface="Arial"/>
            </a:endParaRPr>
          </a:p>
          <a:p>
            <a:pPr>
              <a:lnSpc>
                <a:spcPct val="100000"/>
              </a:lnSpc>
            </a:pPr>
            <a:r>
              <a:rPr b="0" lang="da-DK" sz="1800" spc="-1" strike="noStrike">
                <a:solidFill>
                  <a:srgbClr val="000000"/>
                </a:solidFill>
                <a:latin typeface="Calibri"/>
              </a:rPr>
              <a:t> </a:t>
            </a:r>
            <a:endParaRPr b="0" lang="da-DK" sz="1800" spc="-1" strike="noStrike">
              <a:latin typeface="Arial"/>
            </a:endParaRPr>
          </a:p>
          <a:p>
            <a:pPr>
              <a:lnSpc>
                <a:spcPct val="100000"/>
              </a:lnSpc>
            </a:pPr>
            <a:r>
              <a:rPr b="0" lang="da-DK" sz="1800" spc="-1" strike="noStrike">
                <a:solidFill>
                  <a:srgbClr val="000000"/>
                </a:solidFill>
                <a:latin typeface="Calibri"/>
              </a:rPr>
              <a:t>Her tilføjer du.</a:t>
            </a:r>
            <a:endParaRPr b="0" lang="da-DK" sz="1800" spc="-1" strike="noStrike">
              <a:latin typeface="Arial"/>
            </a:endParaRPr>
          </a:p>
        </p:txBody>
      </p:sp>
      <p:pic>
        <p:nvPicPr>
          <p:cNvPr id="79" name="Billede 1" descr=""/>
          <p:cNvPicPr/>
          <p:nvPr/>
        </p:nvPicPr>
        <p:blipFill>
          <a:blip r:embed="rId2"/>
          <a:stretch/>
        </p:blipFill>
        <p:spPr>
          <a:xfrm>
            <a:off x="468000" y="2925000"/>
            <a:ext cx="3600000" cy="2257200"/>
          </a:xfrm>
          <a:prstGeom prst="rect">
            <a:avLst/>
          </a:prstGeom>
          <a:ln>
            <a:noFill/>
          </a:ln>
        </p:spPr>
      </p:pic>
      <p:sp>
        <p:nvSpPr>
          <p:cNvPr id="80" name="CustomShape 3"/>
          <p:cNvSpPr/>
          <p:nvPr/>
        </p:nvSpPr>
        <p:spPr>
          <a:xfrm>
            <a:off x="395640" y="3861000"/>
            <a:ext cx="1872360" cy="1223640"/>
          </a:xfrm>
          <a:prstGeom prst="rect">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81" name="CustomShape 4"/>
          <p:cNvSpPr/>
          <p:nvPr/>
        </p:nvSpPr>
        <p:spPr>
          <a:xfrm>
            <a:off x="395640" y="5301360"/>
            <a:ext cx="8280720" cy="63900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Hvis EnglishHTML=TRUE så får man storskærms HTML på engelsk (typisk til Copenhagen Bridge Invitational osv). </a:t>
            </a:r>
            <a:endParaRPr b="0" lang="da-DK" sz="1800" spc="-1" strike="noStrike">
              <a:latin typeface="Arial"/>
            </a:endParaRPr>
          </a:p>
        </p:txBody>
      </p:sp>
    </p:spTree>
  </p:cSld>
  <p:timing>
    <p:tnLst>
      <p:par>
        <p:cTn id="144" dur="indefinite" restart="never" nodeType="tmRoot">
          <p:childTnLst>
            <p:seq>
              <p:cTn id="145" dur="indefinite" nodeType="mainSeq">
                <p:childTnLst>
                  <p:par>
                    <p:cTn id="146" fill="hold">
                      <p:stCondLst>
                        <p:cond delay="indefinite"/>
                      </p:stCondLst>
                      <p:childTnLst>
                        <p:par>
                          <p:cTn id="147" fill="hold">
                            <p:stCondLst>
                              <p:cond delay="0"/>
                            </p:stCondLst>
                            <p:childTnLst>
                              <p:par>
                                <p:cTn id="148" nodeType="clickEffect" fill="hold" presetClass="entr" presetID="2" presetSubtype="4">
                                  <p:stCondLst>
                                    <p:cond delay="0"/>
                                  </p:stCondLst>
                                  <p:childTnLst>
                                    <p:set>
                                      <p:cBhvr>
                                        <p:cTn id="149" dur="1" fill="hold">
                                          <p:stCondLst>
                                            <p:cond delay="0"/>
                                          </p:stCondLst>
                                        </p:cTn>
                                        <p:tgtEl>
                                          <p:spTgt spid="77"/>
                                        </p:tgtEl>
                                        <p:attrNameLst>
                                          <p:attrName>style.visibility</p:attrName>
                                        </p:attrNameLst>
                                      </p:cBhvr>
                                      <p:to>
                                        <p:strVal val="visible"/>
                                      </p:to>
                                    </p:set>
                                    <p:anim calcmode="lin" valueType="num">
                                      <p:cBhvr additive="repl">
                                        <p:cTn id="150" dur="500" fill="hold"/>
                                        <p:tgtEl>
                                          <p:spTgt spid="77"/>
                                        </p:tgtEl>
                                        <p:attrNameLst>
                                          <p:attrName>ppt_x</p:attrName>
                                        </p:attrNameLst>
                                      </p:cBhvr>
                                      <p:tavLst>
                                        <p:tav tm="0">
                                          <p:val>
                                            <p:strVal val="#ppt_x"/>
                                          </p:val>
                                        </p:tav>
                                        <p:tav tm="100000">
                                          <p:val>
                                            <p:strVal val="#ppt_x"/>
                                          </p:val>
                                        </p:tav>
                                      </p:tavLst>
                                    </p:anim>
                                    <p:anim calcmode="lin" valueType="num">
                                      <p:cBhvr additive="repl">
                                        <p:cTn id="151"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nodeType="clickEffect" fill="hold" presetClass="entr" presetID="2" presetSubtype="4">
                                  <p:stCondLst>
                                    <p:cond delay="0"/>
                                  </p:stCondLst>
                                  <p:childTnLst>
                                    <p:set>
                                      <p:cBhvr>
                                        <p:cTn id="155" dur="1" fill="hold">
                                          <p:stCondLst>
                                            <p:cond delay="0"/>
                                          </p:stCondLst>
                                        </p:cTn>
                                        <p:tgtEl>
                                          <p:spTgt spid="78"/>
                                        </p:tgtEl>
                                        <p:attrNameLst>
                                          <p:attrName>style.visibility</p:attrName>
                                        </p:attrNameLst>
                                      </p:cBhvr>
                                      <p:to>
                                        <p:strVal val="visible"/>
                                      </p:to>
                                    </p:set>
                                    <p:anim calcmode="lin" valueType="num">
                                      <p:cBhvr additive="repl">
                                        <p:cTn id="156" dur="500" fill="hold"/>
                                        <p:tgtEl>
                                          <p:spTgt spid="78"/>
                                        </p:tgtEl>
                                        <p:attrNameLst>
                                          <p:attrName>ppt_x</p:attrName>
                                        </p:attrNameLst>
                                      </p:cBhvr>
                                      <p:tavLst>
                                        <p:tav tm="0">
                                          <p:val>
                                            <p:strVal val="#ppt_x"/>
                                          </p:val>
                                        </p:tav>
                                        <p:tav tm="100000">
                                          <p:val>
                                            <p:strVal val="#ppt_x"/>
                                          </p:val>
                                        </p:tav>
                                      </p:tavLst>
                                    </p:anim>
                                    <p:anim calcmode="lin" valueType="num">
                                      <p:cBhvr additive="repl">
                                        <p:cTn id="157"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nodeType="clickEffect" fill="hold" presetClass="entr" presetID="2" presetSubtype="4">
                                  <p:stCondLst>
                                    <p:cond delay="0"/>
                                  </p:stCondLst>
                                  <p:childTnLst>
                                    <p:set>
                                      <p:cBhvr>
                                        <p:cTn id="161" dur="1" fill="hold">
                                          <p:stCondLst>
                                            <p:cond delay="0"/>
                                          </p:stCondLst>
                                        </p:cTn>
                                        <p:tgtEl>
                                          <p:spTgt spid="79"/>
                                        </p:tgtEl>
                                        <p:attrNameLst>
                                          <p:attrName>style.visibility</p:attrName>
                                        </p:attrNameLst>
                                      </p:cBhvr>
                                      <p:to>
                                        <p:strVal val="visible"/>
                                      </p:to>
                                    </p:set>
                                    <p:anim calcmode="lin" valueType="num">
                                      <p:cBhvr additive="repl">
                                        <p:cTn id="162" dur="500" fill="hold"/>
                                        <p:tgtEl>
                                          <p:spTgt spid="79"/>
                                        </p:tgtEl>
                                        <p:attrNameLst>
                                          <p:attrName>ppt_x</p:attrName>
                                        </p:attrNameLst>
                                      </p:cBhvr>
                                      <p:tavLst>
                                        <p:tav tm="0">
                                          <p:val>
                                            <p:strVal val="#ppt_x"/>
                                          </p:val>
                                        </p:tav>
                                        <p:tav tm="100000">
                                          <p:val>
                                            <p:strVal val="#ppt_x"/>
                                          </p:val>
                                        </p:tav>
                                      </p:tavLst>
                                    </p:anim>
                                    <p:anim calcmode="lin" valueType="num">
                                      <p:cBhvr additive="repl">
                                        <p:cTn id="163"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nodeType="clickEffect" fill="hold" presetClass="entr" presetID="2" presetSubtype="4">
                                  <p:stCondLst>
                                    <p:cond delay="0"/>
                                  </p:stCondLst>
                                  <p:childTnLst>
                                    <p:set>
                                      <p:cBhvr>
                                        <p:cTn id="167" dur="1" fill="hold">
                                          <p:stCondLst>
                                            <p:cond delay="0"/>
                                          </p:stCondLst>
                                        </p:cTn>
                                        <p:tgtEl>
                                          <p:spTgt spid="76">
                                            <p:txEl>
                                              <p:pRg st="0" end="0"/>
                                            </p:txEl>
                                          </p:spTgt>
                                        </p:tgtEl>
                                        <p:attrNameLst>
                                          <p:attrName>style.visibility</p:attrName>
                                        </p:attrNameLst>
                                      </p:cBhvr>
                                      <p:to>
                                        <p:strVal val="visible"/>
                                      </p:to>
                                    </p:set>
                                    <p:anim calcmode="lin" valueType="num">
                                      <p:cBhvr additive="repl">
                                        <p:cTn id="168" dur="500" fill="hold"/>
                                        <p:tgtEl>
                                          <p:spTgt spid="76">
                                            <p:txEl>
                                              <p:pRg st="0" end="0"/>
                                            </p:txEl>
                                          </p:spTgt>
                                        </p:tgtEl>
                                        <p:attrNameLst>
                                          <p:attrName>ppt_x</p:attrName>
                                        </p:attrNameLst>
                                      </p:cBhvr>
                                      <p:tavLst>
                                        <p:tav tm="0">
                                          <p:val>
                                            <p:strVal val="#ppt_x"/>
                                          </p:val>
                                        </p:tav>
                                        <p:tav tm="100000">
                                          <p:val>
                                            <p:strVal val="#ppt_x"/>
                                          </p:val>
                                        </p:tav>
                                      </p:tavLst>
                                    </p:anim>
                                    <p:anim calcmode="lin" valueType="num">
                                      <p:cBhvr additive="repl">
                                        <p:cTn id="169" dur="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nodeType="clickEffect" fill="hold" presetClass="entr" presetID="2" presetSubtype="4">
                                  <p:stCondLst>
                                    <p:cond delay="0"/>
                                  </p:stCondLst>
                                  <p:childTnLst>
                                    <p:set>
                                      <p:cBhvr>
                                        <p:cTn id="173" dur="1" fill="hold">
                                          <p:stCondLst>
                                            <p:cond delay="0"/>
                                          </p:stCondLst>
                                        </p:cTn>
                                        <p:tgtEl>
                                          <p:spTgt spid="80"/>
                                        </p:tgtEl>
                                        <p:attrNameLst>
                                          <p:attrName>style.visibility</p:attrName>
                                        </p:attrNameLst>
                                      </p:cBhvr>
                                      <p:to>
                                        <p:strVal val="visible"/>
                                      </p:to>
                                    </p:set>
                                    <p:anim calcmode="lin" valueType="num">
                                      <p:cBhvr additive="repl">
                                        <p:cTn id="174" dur="500" fill="hold"/>
                                        <p:tgtEl>
                                          <p:spTgt spid="80"/>
                                        </p:tgtEl>
                                        <p:attrNameLst>
                                          <p:attrName>ppt_x</p:attrName>
                                        </p:attrNameLst>
                                      </p:cBhvr>
                                      <p:tavLst>
                                        <p:tav tm="0">
                                          <p:val>
                                            <p:strVal val="#ppt_x"/>
                                          </p:val>
                                        </p:tav>
                                        <p:tav tm="100000">
                                          <p:val>
                                            <p:strVal val="#ppt_x"/>
                                          </p:val>
                                        </p:tav>
                                      </p:tavLst>
                                    </p:anim>
                                    <p:anim calcmode="lin" valueType="num">
                                      <p:cBhvr additive="repl">
                                        <p:cTn id="175"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nodeType="clickEffect" fill="hold" presetClass="entr" presetID="2" presetSubtype="4">
                                  <p:stCondLst>
                                    <p:cond delay="0"/>
                                  </p:stCondLst>
                                  <p:childTnLst>
                                    <p:set>
                                      <p:cBhvr>
                                        <p:cTn id="179" dur="1" fill="hold">
                                          <p:stCondLst>
                                            <p:cond delay="0"/>
                                          </p:stCondLst>
                                        </p:cTn>
                                        <p:tgtEl>
                                          <p:spTgt spid="76">
                                            <p:txEl>
                                              <p:pRg st="3" end="3"/>
                                            </p:txEl>
                                          </p:spTgt>
                                        </p:tgtEl>
                                        <p:attrNameLst>
                                          <p:attrName>style.visibility</p:attrName>
                                        </p:attrNameLst>
                                      </p:cBhvr>
                                      <p:to>
                                        <p:strVal val="visible"/>
                                      </p:to>
                                    </p:set>
                                    <p:anim calcmode="lin" valueType="num">
                                      <p:cBhvr additive="repl">
                                        <p:cTn id="180" dur="500" fill="hold"/>
                                        <p:tgtEl>
                                          <p:spTgt spid="76">
                                            <p:txEl>
                                              <p:pRg st="3" end="3"/>
                                            </p:txEl>
                                          </p:spTgt>
                                        </p:tgtEl>
                                        <p:attrNameLst>
                                          <p:attrName>ppt_x</p:attrName>
                                        </p:attrNameLst>
                                      </p:cBhvr>
                                      <p:tavLst>
                                        <p:tav tm="0">
                                          <p:val>
                                            <p:strVal val="#ppt_x"/>
                                          </p:val>
                                        </p:tav>
                                        <p:tav tm="100000">
                                          <p:val>
                                            <p:strVal val="#ppt_x"/>
                                          </p:val>
                                        </p:tav>
                                      </p:tavLst>
                                    </p:anim>
                                    <p:anim calcmode="lin" valueType="num">
                                      <p:cBhvr additive="repl">
                                        <p:cTn id="181" dur="500" fill="hold"/>
                                        <p:tgtEl>
                                          <p:spTgt spid="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nodeType="clickEffect" fill="hold" presetClass="entr" presetID="2" presetSubtype="4">
                                  <p:stCondLst>
                                    <p:cond delay="0"/>
                                  </p:stCondLst>
                                  <p:childTnLst>
                                    <p:set>
                                      <p:cBhvr>
                                        <p:cTn id="185" dur="1" fill="hold">
                                          <p:stCondLst>
                                            <p:cond delay="0"/>
                                          </p:stCondLst>
                                        </p:cTn>
                                        <p:tgtEl>
                                          <p:spTgt spid="81"/>
                                        </p:tgtEl>
                                        <p:attrNameLst>
                                          <p:attrName>style.visibility</p:attrName>
                                        </p:attrNameLst>
                                      </p:cBhvr>
                                      <p:to>
                                        <p:strVal val="visible"/>
                                      </p:to>
                                    </p:set>
                                    <p:anim calcmode="lin" valueType="num">
                                      <p:cBhvr additive="repl">
                                        <p:cTn id="186" dur="500" fill="hold"/>
                                        <p:tgtEl>
                                          <p:spTgt spid="81"/>
                                        </p:tgtEl>
                                        <p:attrNameLst>
                                          <p:attrName>ppt_x</p:attrName>
                                        </p:attrNameLst>
                                      </p:cBhvr>
                                      <p:tavLst>
                                        <p:tav tm="0">
                                          <p:val>
                                            <p:strVal val="#ppt_x"/>
                                          </p:val>
                                        </p:tav>
                                        <p:tav tm="100000">
                                          <p:val>
                                            <p:strVal val="#ppt_x"/>
                                          </p:val>
                                        </p:tav>
                                      </p:tavLst>
                                    </p:anim>
                                    <p:anim calcmode="lin" valueType="num">
                                      <p:cBhvr additive="repl">
                                        <p:cTn id="187"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82" name="CustomShape 1"/>
          <p:cNvSpPr/>
          <p:nvPr/>
        </p:nvSpPr>
        <p:spPr>
          <a:xfrm>
            <a:off x="468000" y="764640"/>
            <a:ext cx="8064000" cy="118764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HTMLFolder kan defineres til den sti hvor man gerne vil have placeret storskærms HTML.</a:t>
            </a:r>
            <a:endParaRPr b="0" lang="da-DK" sz="1800" spc="-1" strike="noStrike">
              <a:latin typeface="Arial"/>
            </a:endParaRPr>
          </a:p>
          <a:p>
            <a:pPr>
              <a:lnSpc>
                <a:spcPct val="100000"/>
              </a:lnSpc>
            </a:pPr>
            <a:r>
              <a:rPr b="0" lang="da-DK" sz="1800" spc="-1" strike="noStrike">
                <a:solidFill>
                  <a:srgbClr val="000000"/>
                </a:solidFill>
                <a:latin typeface="Calibri"/>
              </a:rPr>
              <a:t>Eks. c:\html\</a:t>
            </a:r>
            <a:endParaRPr b="0" lang="da-DK" sz="1800" spc="-1" strike="noStrike">
              <a:latin typeface="Arial"/>
            </a:endParaRPr>
          </a:p>
          <a:p>
            <a:pPr>
              <a:lnSpc>
                <a:spcPct val="100000"/>
              </a:lnSpc>
            </a:pPr>
            <a:r>
              <a:rPr b="0" lang="da-DK" sz="1800" spc="-1" strike="noStrike">
                <a:solidFill>
                  <a:srgbClr val="000000"/>
                </a:solidFill>
                <a:latin typeface="Calibri"/>
              </a:rPr>
              <a:t>Hvis HTMLFolder ikke er defineret, så placeres filerne i c:\BC3\Storskærm\</a:t>
            </a:r>
            <a:endParaRPr b="0" lang="da-DK" sz="1800" spc="-1" strike="noStrike">
              <a:latin typeface="Arial"/>
            </a:endParaRPr>
          </a:p>
        </p:txBody>
      </p:sp>
      <p:sp>
        <p:nvSpPr>
          <p:cNvPr id="83" name="CustomShape 2"/>
          <p:cNvSpPr/>
          <p:nvPr/>
        </p:nvSpPr>
        <p:spPr>
          <a:xfrm>
            <a:off x="468000" y="1917000"/>
            <a:ext cx="8064000" cy="36468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RefreshInterval er tiden, i sekunder, mellem hvert sideskift.</a:t>
            </a:r>
            <a:endParaRPr b="0" lang="da-DK" sz="1800" spc="-1" strike="noStrike">
              <a:latin typeface="Arial"/>
            </a:endParaRPr>
          </a:p>
        </p:txBody>
      </p:sp>
      <p:sp>
        <p:nvSpPr>
          <p:cNvPr id="84" name="CustomShape 3"/>
          <p:cNvSpPr/>
          <p:nvPr/>
        </p:nvSpPr>
        <p:spPr>
          <a:xfrm>
            <a:off x="468000" y="2277000"/>
            <a:ext cx="8064000" cy="91332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PlayersPerColumn er antal ”spillere” (dvs. antal par, antal hold eller antal enkeltmands-spillere) pr. kolonne på den samlede resultatside. </a:t>
            </a:r>
            <a:endParaRPr b="0" lang="da-DK" sz="1800" spc="-1" strike="noStrike">
              <a:latin typeface="Arial"/>
            </a:endParaRPr>
          </a:p>
          <a:p>
            <a:pPr>
              <a:lnSpc>
                <a:spcPct val="100000"/>
              </a:lnSpc>
            </a:pPr>
            <a:r>
              <a:rPr b="0" lang="da-DK" sz="1800" spc="-1" strike="noStrike">
                <a:solidFill>
                  <a:srgbClr val="000000"/>
                </a:solidFill>
                <a:latin typeface="Calibri"/>
              </a:rPr>
              <a:t>20 er en fornuftig værdi.</a:t>
            </a:r>
            <a:endParaRPr b="0" lang="da-DK" sz="1800" spc="-1" strike="noStrike">
              <a:latin typeface="Arial"/>
            </a:endParaRPr>
          </a:p>
        </p:txBody>
      </p:sp>
      <p:sp>
        <p:nvSpPr>
          <p:cNvPr id="85" name="CustomShape 4"/>
          <p:cNvSpPr/>
          <p:nvPr/>
        </p:nvSpPr>
        <p:spPr>
          <a:xfrm>
            <a:off x="468000" y="3141000"/>
            <a:ext cx="8064000" cy="91332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PlayersOnFreqPage er antal ”spillere” (par, hold, enkeltmand) på siden med frekvensfordelinger i par. 20 er en fornuftig værdi.</a:t>
            </a:r>
            <a:endParaRPr b="0" lang="da-DK" sz="1800" spc="-1" strike="noStrike">
              <a:latin typeface="Arial"/>
            </a:endParaRPr>
          </a:p>
          <a:p>
            <a:pPr>
              <a:lnSpc>
                <a:spcPct val="100000"/>
              </a:lnSpc>
            </a:pPr>
            <a:r>
              <a:rPr b="0" lang="da-DK" sz="1800" spc="-1" strike="noStrike">
                <a:solidFill>
                  <a:srgbClr val="000000"/>
                </a:solidFill>
                <a:latin typeface="Calibri"/>
              </a:rPr>
              <a:t>Hvis intet er angivet bruges hhv. 20 og 10 (f.eks. til åbent par).</a:t>
            </a:r>
            <a:endParaRPr b="0" lang="da-DK" sz="1800" spc="-1" strike="noStrike">
              <a:latin typeface="Arial"/>
            </a:endParaRPr>
          </a:p>
        </p:txBody>
      </p:sp>
      <p:pic>
        <p:nvPicPr>
          <p:cNvPr id="86" name="Billede 1" descr=""/>
          <p:cNvPicPr/>
          <p:nvPr/>
        </p:nvPicPr>
        <p:blipFill>
          <a:blip r:embed="rId1"/>
          <a:stretch/>
        </p:blipFill>
        <p:spPr>
          <a:xfrm>
            <a:off x="468000" y="4149000"/>
            <a:ext cx="6400440" cy="2342880"/>
          </a:xfrm>
          <a:prstGeom prst="rect">
            <a:avLst/>
          </a:prstGeom>
          <a:ln>
            <a:noFill/>
          </a:ln>
        </p:spPr>
      </p:pic>
      <p:sp>
        <p:nvSpPr>
          <p:cNvPr id="87" name="CustomShape 5"/>
          <p:cNvSpPr/>
          <p:nvPr/>
        </p:nvSpPr>
        <p:spPr>
          <a:xfrm>
            <a:off x="7236360" y="4350240"/>
            <a:ext cx="1443600" cy="91332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Eks. på HTMP-file til storskærm</a:t>
            </a:r>
            <a:endParaRPr b="0" lang="da-DK" sz="1800" spc="-1" strike="noStrike">
              <a:latin typeface="Arial"/>
            </a:endParaRPr>
          </a:p>
        </p:txBody>
      </p:sp>
    </p:spTree>
  </p:cSld>
  <p:timing>
    <p:tnLst>
      <p:par>
        <p:cTn id="188" dur="indefinite" restart="never" nodeType="tmRoot">
          <p:childTnLst>
            <p:seq>
              <p:cTn id="189" dur="indefinite" nodeType="mainSeq">
                <p:childTnLst>
                  <p:par>
                    <p:cTn id="190" fill="hold">
                      <p:stCondLst>
                        <p:cond delay="indefinite"/>
                      </p:stCondLst>
                      <p:childTnLst>
                        <p:par>
                          <p:cTn id="191" fill="hold">
                            <p:stCondLst>
                              <p:cond delay="0"/>
                            </p:stCondLst>
                            <p:childTnLst>
                              <p:par>
                                <p:cTn id="192" nodeType="clickEffect" fill="hold" presetClass="entr" presetID="2" presetSubtype="4">
                                  <p:stCondLst>
                                    <p:cond delay="0"/>
                                  </p:stCondLst>
                                  <p:childTnLst>
                                    <p:set>
                                      <p:cBhvr>
                                        <p:cTn id="193" dur="1" fill="hold">
                                          <p:stCondLst>
                                            <p:cond delay="0"/>
                                          </p:stCondLst>
                                        </p:cTn>
                                        <p:tgtEl>
                                          <p:spTgt spid="82"/>
                                        </p:tgtEl>
                                        <p:attrNameLst>
                                          <p:attrName>style.visibility</p:attrName>
                                        </p:attrNameLst>
                                      </p:cBhvr>
                                      <p:to>
                                        <p:strVal val="visible"/>
                                      </p:to>
                                    </p:set>
                                    <p:anim calcmode="lin" valueType="num">
                                      <p:cBhvr additive="repl">
                                        <p:cTn id="194" dur="500" fill="hold"/>
                                        <p:tgtEl>
                                          <p:spTgt spid="82"/>
                                        </p:tgtEl>
                                        <p:attrNameLst>
                                          <p:attrName>ppt_x</p:attrName>
                                        </p:attrNameLst>
                                      </p:cBhvr>
                                      <p:tavLst>
                                        <p:tav tm="0">
                                          <p:val>
                                            <p:strVal val="#ppt_x"/>
                                          </p:val>
                                        </p:tav>
                                        <p:tav tm="100000">
                                          <p:val>
                                            <p:strVal val="#ppt_x"/>
                                          </p:val>
                                        </p:tav>
                                      </p:tavLst>
                                    </p:anim>
                                    <p:anim calcmode="lin" valueType="num">
                                      <p:cBhvr additive="repl">
                                        <p:cTn id="195"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nodeType="clickEffect" fill="hold" presetClass="entr" presetID="2" presetSubtype="4">
                                  <p:stCondLst>
                                    <p:cond delay="0"/>
                                  </p:stCondLst>
                                  <p:childTnLst>
                                    <p:set>
                                      <p:cBhvr>
                                        <p:cTn id="199" dur="1" fill="hold">
                                          <p:stCondLst>
                                            <p:cond delay="0"/>
                                          </p:stCondLst>
                                        </p:cTn>
                                        <p:tgtEl>
                                          <p:spTgt spid="83"/>
                                        </p:tgtEl>
                                        <p:attrNameLst>
                                          <p:attrName>style.visibility</p:attrName>
                                        </p:attrNameLst>
                                      </p:cBhvr>
                                      <p:to>
                                        <p:strVal val="visible"/>
                                      </p:to>
                                    </p:set>
                                    <p:anim calcmode="lin" valueType="num">
                                      <p:cBhvr additive="repl">
                                        <p:cTn id="200" dur="500" fill="hold"/>
                                        <p:tgtEl>
                                          <p:spTgt spid="83"/>
                                        </p:tgtEl>
                                        <p:attrNameLst>
                                          <p:attrName>ppt_x</p:attrName>
                                        </p:attrNameLst>
                                      </p:cBhvr>
                                      <p:tavLst>
                                        <p:tav tm="0">
                                          <p:val>
                                            <p:strVal val="#ppt_x"/>
                                          </p:val>
                                        </p:tav>
                                        <p:tav tm="100000">
                                          <p:val>
                                            <p:strVal val="#ppt_x"/>
                                          </p:val>
                                        </p:tav>
                                      </p:tavLst>
                                    </p:anim>
                                    <p:anim calcmode="lin" valueType="num">
                                      <p:cBhvr additive="repl">
                                        <p:cTn id="20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202" fill="hold">
                      <p:stCondLst>
                        <p:cond delay="indefinite"/>
                      </p:stCondLst>
                      <p:childTnLst>
                        <p:par>
                          <p:cTn id="203" fill="hold">
                            <p:stCondLst>
                              <p:cond delay="0"/>
                            </p:stCondLst>
                            <p:childTnLst>
                              <p:par>
                                <p:cTn id="204" nodeType="clickEffect" fill="hold" presetClass="entr" presetID="2" presetSubtype="4">
                                  <p:stCondLst>
                                    <p:cond delay="0"/>
                                  </p:stCondLst>
                                  <p:childTnLst>
                                    <p:set>
                                      <p:cBhvr>
                                        <p:cTn id="205" dur="1" fill="hold">
                                          <p:stCondLst>
                                            <p:cond delay="0"/>
                                          </p:stCondLst>
                                        </p:cTn>
                                        <p:tgtEl>
                                          <p:spTgt spid="84"/>
                                        </p:tgtEl>
                                        <p:attrNameLst>
                                          <p:attrName>style.visibility</p:attrName>
                                        </p:attrNameLst>
                                      </p:cBhvr>
                                      <p:to>
                                        <p:strVal val="visible"/>
                                      </p:to>
                                    </p:set>
                                    <p:anim calcmode="lin" valueType="num">
                                      <p:cBhvr additive="repl">
                                        <p:cTn id="206" dur="500" fill="hold"/>
                                        <p:tgtEl>
                                          <p:spTgt spid="84"/>
                                        </p:tgtEl>
                                        <p:attrNameLst>
                                          <p:attrName>ppt_x</p:attrName>
                                        </p:attrNameLst>
                                      </p:cBhvr>
                                      <p:tavLst>
                                        <p:tav tm="0">
                                          <p:val>
                                            <p:strVal val="#ppt_x"/>
                                          </p:val>
                                        </p:tav>
                                        <p:tav tm="100000">
                                          <p:val>
                                            <p:strVal val="#ppt_x"/>
                                          </p:val>
                                        </p:tav>
                                      </p:tavLst>
                                    </p:anim>
                                    <p:anim calcmode="lin" valueType="num">
                                      <p:cBhvr additive="repl">
                                        <p:cTn id="207"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208" fill="hold">
                      <p:stCondLst>
                        <p:cond delay="indefinite"/>
                      </p:stCondLst>
                      <p:childTnLst>
                        <p:par>
                          <p:cTn id="209" fill="hold">
                            <p:stCondLst>
                              <p:cond delay="0"/>
                            </p:stCondLst>
                            <p:childTnLst>
                              <p:par>
                                <p:cTn id="210" nodeType="clickEffect" fill="hold" presetClass="entr" presetID="2" presetSubtype="4">
                                  <p:stCondLst>
                                    <p:cond delay="0"/>
                                  </p:stCondLst>
                                  <p:childTnLst>
                                    <p:set>
                                      <p:cBhvr>
                                        <p:cTn id="211" dur="1" fill="hold">
                                          <p:stCondLst>
                                            <p:cond delay="0"/>
                                          </p:stCondLst>
                                        </p:cTn>
                                        <p:tgtEl>
                                          <p:spTgt spid="85"/>
                                        </p:tgtEl>
                                        <p:attrNameLst>
                                          <p:attrName>style.visibility</p:attrName>
                                        </p:attrNameLst>
                                      </p:cBhvr>
                                      <p:to>
                                        <p:strVal val="visible"/>
                                      </p:to>
                                    </p:set>
                                    <p:anim calcmode="lin" valueType="num">
                                      <p:cBhvr additive="repl">
                                        <p:cTn id="212" dur="500" fill="hold"/>
                                        <p:tgtEl>
                                          <p:spTgt spid="85"/>
                                        </p:tgtEl>
                                        <p:attrNameLst>
                                          <p:attrName>ppt_x</p:attrName>
                                        </p:attrNameLst>
                                      </p:cBhvr>
                                      <p:tavLst>
                                        <p:tav tm="0">
                                          <p:val>
                                            <p:strVal val="#ppt_x"/>
                                          </p:val>
                                        </p:tav>
                                        <p:tav tm="100000">
                                          <p:val>
                                            <p:strVal val="#ppt_x"/>
                                          </p:val>
                                        </p:tav>
                                      </p:tavLst>
                                    </p:anim>
                                    <p:anim calcmode="lin" valueType="num">
                                      <p:cBhvr additive="repl">
                                        <p:cTn id="213"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nodeType="clickEffect" fill="hold" presetClass="entr" presetID="2" presetSubtype="4">
                                  <p:stCondLst>
                                    <p:cond delay="0"/>
                                  </p:stCondLst>
                                  <p:childTnLst>
                                    <p:set>
                                      <p:cBhvr>
                                        <p:cTn id="217" dur="1" fill="hold">
                                          <p:stCondLst>
                                            <p:cond delay="0"/>
                                          </p:stCondLst>
                                        </p:cTn>
                                        <p:tgtEl>
                                          <p:spTgt spid="86"/>
                                        </p:tgtEl>
                                        <p:attrNameLst>
                                          <p:attrName>style.visibility</p:attrName>
                                        </p:attrNameLst>
                                      </p:cBhvr>
                                      <p:to>
                                        <p:strVal val="visible"/>
                                      </p:to>
                                    </p:set>
                                    <p:anim calcmode="lin" valueType="num">
                                      <p:cBhvr additive="repl">
                                        <p:cTn id="218" dur="500" fill="hold"/>
                                        <p:tgtEl>
                                          <p:spTgt spid="86"/>
                                        </p:tgtEl>
                                        <p:attrNameLst>
                                          <p:attrName>ppt_x</p:attrName>
                                        </p:attrNameLst>
                                      </p:cBhvr>
                                      <p:tavLst>
                                        <p:tav tm="0">
                                          <p:val>
                                            <p:strVal val="#ppt_x"/>
                                          </p:val>
                                        </p:tav>
                                        <p:tav tm="100000">
                                          <p:val>
                                            <p:strVal val="#ppt_x"/>
                                          </p:val>
                                        </p:tav>
                                      </p:tavLst>
                                    </p:anim>
                                    <p:anim calcmode="lin" valueType="num">
                                      <p:cBhvr additive="repl">
                                        <p:cTn id="219"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nodeType="clickEffect" fill="hold" presetClass="entr" presetID="2" presetSubtype="4">
                                  <p:stCondLst>
                                    <p:cond delay="0"/>
                                  </p:stCondLst>
                                  <p:childTnLst>
                                    <p:set>
                                      <p:cBhvr>
                                        <p:cTn id="223" dur="1" fill="hold">
                                          <p:stCondLst>
                                            <p:cond delay="0"/>
                                          </p:stCondLst>
                                        </p:cTn>
                                        <p:tgtEl>
                                          <p:spTgt spid="87"/>
                                        </p:tgtEl>
                                        <p:attrNameLst>
                                          <p:attrName>style.visibility</p:attrName>
                                        </p:attrNameLst>
                                      </p:cBhvr>
                                      <p:to>
                                        <p:strVal val="visible"/>
                                      </p:to>
                                    </p:set>
                                    <p:anim calcmode="lin" valueType="num">
                                      <p:cBhvr additive="repl">
                                        <p:cTn id="224" dur="500" fill="hold"/>
                                        <p:tgtEl>
                                          <p:spTgt spid="87"/>
                                        </p:tgtEl>
                                        <p:attrNameLst>
                                          <p:attrName>ppt_x</p:attrName>
                                        </p:attrNameLst>
                                      </p:cBhvr>
                                      <p:tavLst>
                                        <p:tav tm="0">
                                          <p:val>
                                            <p:strVal val="#ppt_x"/>
                                          </p:val>
                                        </p:tav>
                                        <p:tav tm="100000">
                                          <p:val>
                                            <p:strVal val="#ppt_x"/>
                                          </p:val>
                                        </p:tav>
                                      </p:tavLst>
                                    </p:anim>
                                    <p:anim calcmode="lin" valueType="num">
                                      <p:cBhvr additive="repl">
                                        <p:cTn id="225"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CustomShape 1"/>
          <p:cNvSpPr/>
          <p:nvPr/>
        </p:nvSpPr>
        <p:spPr>
          <a:xfrm>
            <a:off x="0" y="-144360"/>
            <a:ext cx="304560" cy="304560"/>
          </a:xfrm>
          <a:prstGeom prst="rect">
            <a:avLst/>
          </a:prstGeom>
          <a:noFill/>
          <a:ln>
            <a:noFill/>
          </a:ln>
        </p:spPr>
        <p:style>
          <a:lnRef idx="0"/>
          <a:fillRef idx="0"/>
          <a:effectRef idx="0"/>
          <a:fontRef idx="minor"/>
        </p:style>
      </p:sp>
      <p:sp>
        <p:nvSpPr>
          <p:cNvPr id="89" name="CustomShape 2"/>
          <p:cNvSpPr/>
          <p:nvPr/>
        </p:nvSpPr>
        <p:spPr>
          <a:xfrm>
            <a:off x="152280" y="7920"/>
            <a:ext cx="304560" cy="304560"/>
          </a:xfrm>
          <a:prstGeom prst="rect">
            <a:avLst/>
          </a:prstGeom>
          <a:noFill/>
          <a:ln>
            <a:noFill/>
          </a:ln>
        </p:spPr>
        <p:style>
          <a:lnRef idx="0"/>
          <a:fillRef idx="0"/>
          <a:effectRef idx="0"/>
          <a:fontRef idx="minor"/>
        </p:style>
      </p:sp>
      <p:sp>
        <p:nvSpPr>
          <p:cNvPr id="90" name="CustomShape 3"/>
          <p:cNvSpPr/>
          <p:nvPr/>
        </p:nvSpPr>
        <p:spPr>
          <a:xfrm>
            <a:off x="4566960" y="1340640"/>
            <a:ext cx="4253400" cy="502812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I BC3, menupunkt:</a:t>
            </a:r>
            <a:endParaRPr b="0" lang="da-DK" sz="1800" spc="-1" strike="noStrike">
              <a:latin typeface="Arial"/>
            </a:endParaRPr>
          </a:p>
          <a:p>
            <a:pPr>
              <a:lnSpc>
                <a:spcPct val="100000"/>
              </a:lnSpc>
            </a:pPr>
            <a:r>
              <a:rPr b="0" lang="da-DK" sz="1800" spc="-1" strike="noStrike">
                <a:solidFill>
                  <a:srgbClr val="000000"/>
                </a:solidFill>
                <a:latin typeface="Calibri"/>
              </a:rPr>
              <a:t>Vedligehold &gt; Opsætning &gt; BridgeMate …</a:t>
            </a:r>
            <a:endParaRPr b="0" lang="da-DK" sz="1800" spc="-1" strike="noStrike">
              <a:latin typeface="Arial"/>
            </a:endParaRPr>
          </a:p>
          <a:p>
            <a:pPr>
              <a:lnSpc>
                <a:spcPct val="100000"/>
              </a:lnSpc>
            </a:pPr>
            <a:endParaRPr b="0" lang="da-DK" sz="1800" spc="-1" strike="noStrike">
              <a:latin typeface="Arial"/>
            </a:endParaRPr>
          </a:p>
          <a:p>
            <a:pPr>
              <a:lnSpc>
                <a:spcPct val="100000"/>
              </a:lnSpc>
            </a:pPr>
            <a:endParaRPr b="0" lang="da-DK" sz="1800" spc="-1" strike="noStrike">
              <a:latin typeface="Arial"/>
            </a:endParaRPr>
          </a:p>
          <a:p>
            <a:pPr>
              <a:lnSpc>
                <a:spcPct val="100000"/>
              </a:lnSpc>
            </a:pPr>
            <a:endParaRPr b="0" lang="da-DK" sz="1800" spc="-1" strike="noStrike">
              <a:latin typeface="Arial"/>
            </a:endParaRPr>
          </a:p>
          <a:p>
            <a:pPr>
              <a:lnSpc>
                <a:spcPct val="100000"/>
              </a:lnSpc>
            </a:pPr>
            <a:endParaRPr b="0" lang="da-DK" sz="1800" spc="-1" strike="noStrike">
              <a:latin typeface="Arial"/>
            </a:endParaRPr>
          </a:p>
          <a:p>
            <a:pPr>
              <a:lnSpc>
                <a:spcPct val="100000"/>
              </a:lnSpc>
            </a:pPr>
            <a:endParaRPr b="0" lang="da-DK" sz="1800" spc="-1" strike="noStrike">
              <a:latin typeface="Arial"/>
            </a:endParaRPr>
          </a:p>
          <a:p>
            <a:pPr>
              <a:lnSpc>
                <a:spcPct val="100000"/>
              </a:lnSpc>
            </a:pPr>
            <a:r>
              <a:rPr b="0" lang="da-DK" sz="1800" spc="-1" strike="noStrike">
                <a:solidFill>
                  <a:srgbClr val="000000"/>
                </a:solidFill>
                <a:latin typeface="Calibri"/>
              </a:rPr>
              <a:t>Man sætter markering ved det BM-udstyr, man bruger. BM II brugere får nogle yderligere valgmuligheder.</a:t>
            </a:r>
            <a:endParaRPr b="0" lang="da-DK" sz="1800" spc="-1" strike="noStrike">
              <a:latin typeface="Arial"/>
            </a:endParaRPr>
          </a:p>
          <a:p>
            <a:pPr>
              <a:lnSpc>
                <a:spcPct val="100000"/>
              </a:lnSpc>
            </a:pPr>
            <a:endParaRPr b="0" lang="da-DK" sz="1800" spc="-1" strike="noStrike">
              <a:latin typeface="Arial"/>
            </a:endParaRPr>
          </a:p>
          <a:p>
            <a:pPr>
              <a:lnSpc>
                <a:spcPct val="100000"/>
              </a:lnSpc>
            </a:pPr>
            <a:r>
              <a:rPr b="0" lang="da-DK" sz="1800" spc="-1" strike="noStrike">
                <a:solidFill>
                  <a:srgbClr val="000000"/>
                </a:solidFill>
                <a:latin typeface="Calibri"/>
              </a:rPr>
              <a:t>Anbefalinger:</a:t>
            </a:r>
            <a:endParaRPr b="0" lang="da-DK" sz="1800" spc="-1" strike="noStrike">
              <a:latin typeface="Arial"/>
            </a:endParaRPr>
          </a:p>
          <a:p>
            <a:pPr>
              <a:lnSpc>
                <a:spcPct val="100000"/>
              </a:lnSpc>
            </a:pPr>
            <a:r>
              <a:rPr b="0" lang="da-DK" sz="1800" spc="-1" strike="noStrike">
                <a:solidFill>
                  <a:srgbClr val="000000"/>
                </a:solidFill>
                <a:latin typeface="Calibri"/>
              </a:rPr>
              <a:t>"BM terminalerne skal oversætte medlemsnumre til navne".</a:t>
            </a:r>
            <a:endParaRPr b="0" lang="da-DK" sz="1800" spc="-1" strike="noStrike">
              <a:latin typeface="Arial"/>
            </a:endParaRPr>
          </a:p>
          <a:p>
            <a:pPr>
              <a:lnSpc>
                <a:spcPct val="100000"/>
              </a:lnSpc>
            </a:pPr>
            <a:r>
              <a:rPr b="0" lang="da-DK" sz="1800" spc="-1" strike="noStrike">
                <a:solidFill>
                  <a:srgbClr val="000000"/>
                </a:solidFill>
                <a:latin typeface="Calibri"/>
              </a:rPr>
              <a:t>”</a:t>
            </a:r>
            <a:r>
              <a:rPr b="0" lang="da-DK" sz="1800" spc="-1" strike="noStrike">
                <a:solidFill>
                  <a:srgbClr val="000000"/>
                </a:solidFill>
                <a:latin typeface="Calibri"/>
              </a:rPr>
              <a:t>Vis navne ved start af alle halvlege i hold og ved start af alle runder i par”.</a:t>
            </a:r>
            <a:endParaRPr b="0" lang="da-DK" sz="1800" spc="-1" strike="noStrike">
              <a:latin typeface="Arial"/>
            </a:endParaRPr>
          </a:p>
          <a:p>
            <a:pPr>
              <a:lnSpc>
                <a:spcPct val="100000"/>
              </a:lnSpc>
            </a:pPr>
            <a:r>
              <a:rPr b="0" lang="da-DK" sz="1800" spc="-1" strike="noStrike">
                <a:solidFill>
                  <a:srgbClr val="000000"/>
                </a:solidFill>
                <a:latin typeface="Calibri"/>
              </a:rPr>
              <a:t>"BridgeMate terminalerne henter navne fra bws-filen".</a:t>
            </a:r>
            <a:endParaRPr b="0" lang="da-DK" sz="1800" spc="-1" strike="noStrike">
              <a:latin typeface="Arial"/>
            </a:endParaRPr>
          </a:p>
        </p:txBody>
      </p:sp>
      <p:pic>
        <p:nvPicPr>
          <p:cNvPr id="91" name="Billede 1" descr=""/>
          <p:cNvPicPr/>
          <p:nvPr/>
        </p:nvPicPr>
        <p:blipFill>
          <a:blip r:embed="rId1"/>
          <a:stretch/>
        </p:blipFill>
        <p:spPr>
          <a:xfrm>
            <a:off x="572400" y="1340640"/>
            <a:ext cx="2559240" cy="1507680"/>
          </a:xfrm>
          <a:prstGeom prst="rect">
            <a:avLst/>
          </a:prstGeom>
          <a:ln>
            <a:noFill/>
          </a:ln>
        </p:spPr>
      </p:pic>
      <p:pic>
        <p:nvPicPr>
          <p:cNvPr id="92" name="Billede 1" descr=""/>
          <p:cNvPicPr/>
          <p:nvPr/>
        </p:nvPicPr>
        <p:blipFill>
          <a:blip r:embed="rId2"/>
          <a:stretch/>
        </p:blipFill>
        <p:spPr>
          <a:xfrm>
            <a:off x="567720" y="3069720"/>
            <a:ext cx="3600000" cy="3304800"/>
          </a:xfrm>
          <a:prstGeom prst="rect">
            <a:avLst/>
          </a:prstGeom>
          <a:ln>
            <a:noFill/>
          </a:ln>
        </p:spPr>
      </p:pic>
      <p:sp>
        <p:nvSpPr>
          <p:cNvPr id="93" name="CustomShape 4"/>
          <p:cNvSpPr/>
          <p:nvPr/>
        </p:nvSpPr>
        <p:spPr>
          <a:xfrm>
            <a:off x="567720" y="3861000"/>
            <a:ext cx="1511280" cy="575640"/>
          </a:xfrm>
          <a:prstGeom prst="roundRect">
            <a:avLst>
              <a:gd name="adj" fmla="val 16667"/>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94" name="CustomShape 5"/>
          <p:cNvSpPr/>
          <p:nvPr/>
        </p:nvSpPr>
        <p:spPr>
          <a:xfrm>
            <a:off x="597600" y="4791960"/>
            <a:ext cx="2660760" cy="287640"/>
          </a:xfrm>
          <a:prstGeom prst="roundRect">
            <a:avLst>
              <a:gd name="adj" fmla="val 16667"/>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95" name="CustomShape 6"/>
          <p:cNvSpPr/>
          <p:nvPr/>
        </p:nvSpPr>
        <p:spPr>
          <a:xfrm>
            <a:off x="699120" y="5085360"/>
            <a:ext cx="3303000" cy="575640"/>
          </a:xfrm>
          <a:prstGeom prst="roundRect">
            <a:avLst>
              <a:gd name="adj" fmla="val 16667"/>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96" name="CustomShape 7"/>
          <p:cNvSpPr/>
          <p:nvPr/>
        </p:nvSpPr>
        <p:spPr>
          <a:xfrm>
            <a:off x="699120" y="5728320"/>
            <a:ext cx="3303000" cy="359640"/>
          </a:xfrm>
          <a:prstGeom prst="roundRect">
            <a:avLst>
              <a:gd name="adj" fmla="val 16667"/>
            </a:avLst>
          </a:prstGeom>
          <a:noFill/>
          <a:ln>
            <a:solidFill>
              <a:srgbClr val="ff0000"/>
            </a:solidFill>
            <a:round/>
          </a:ln>
        </p:spPr>
        <p:style>
          <a:lnRef idx="2">
            <a:schemeClr val="accent1">
              <a:shade val="50000"/>
            </a:schemeClr>
          </a:lnRef>
          <a:fillRef idx="1">
            <a:schemeClr val="accent1"/>
          </a:fillRef>
          <a:effectRef idx="0">
            <a:schemeClr val="accent1"/>
          </a:effectRef>
          <a:fontRef idx="minor"/>
        </p:style>
      </p:sp>
      <p:sp>
        <p:nvSpPr>
          <p:cNvPr id="97" name="CustomShape 8"/>
          <p:cNvSpPr/>
          <p:nvPr/>
        </p:nvSpPr>
        <p:spPr>
          <a:xfrm>
            <a:off x="481680" y="778320"/>
            <a:ext cx="2584440" cy="364680"/>
          </a:xfrm>
          <a:prstGeom prst="rect">
            <a:avLst/>
          </a:prstGeom>
          <a:noFill/>
          <a:ln>
            <a:noFill/>
          </a:ln>
        </p:spPr>
        <p:style>
          <a:lnRef idx="0"/>
          <a:fillRef idx="0"/>
          <a:effectRef idx="0"/>
          <a:fontRef idx="minor"/>
        </p:style>
        <p:txBody>
          <a:bodyPr wrap="none" lIns="90000" rIns="90000" tIns="45000" bIns="45000"/>
          <a:p>
            <a:pPr>
              <a:lnSpc>
                <a:spcPct val="100000"/>
              </a:lnSpc>
            </a:pPr>
            <a:r>
              <a:rPr b="1" lang="da-DK" sz="1800" spc="-1" strike="noStrike">
                <a:solidFill>
                  <a:srgbClr val="000000"/>
                </a:solidFill>
                <a:latin typeface="Calibri"/>
              </a:rPr>
              <a:t>3) BridgeMate opsætning</a:t>
            </a:r>
            <a:endParaRPr b="0" lang="da-DK" sz="1800" spc="-1" strike="noStrike">
              <a:latin typeface="Arial"/>
            </a:endParaRPr>
          </a:p>
        </p:txBody>
      </p:sp>
    </p:spTree>
  </p:cSld>
  <p:timing>
    <p:tnLst>
      <p:par>
        <p:cTn id="226" dur="indefinite" restart="never" nodeType="tmRoot">
          <p:childTnLst>
            <p:seq>
              <p:cTn id="227" dur="indefinite" nodeType="mainSeq">
                <p:childTnLst>
                  <p:par>
                    <p:cTn id="228" fill="hold">
                      <p:stCondLst>
                        <p:cond delay="indefinite"/>
                      </p:stCondLst>
                      <p:childTnLst>
                        <p:par>
                          <p:cTn id="229" fill="hold">
                            <p:stCondLst>
                              <p:cond delay="0"/>
                            </p:stCondLst>
                            <p:childTnLst>
                              <p:par>
                                <p:cTn id="230" nodeType="clickEffect" fill="hold" presetClass="entr" presetID="10">
                                  <p:stCondLst>
                                    <p:cond delay="0"/>
                                  </p:stCondLst>
                                  <p:childTnLst>
                                    <p:set>
                                      <p:cBhvr>
                                        <p:cTn id="231" dur="1" fill="hold">
                                          <p:stCondLst>
                                            <p:cond delay="0"/>
                                          </p:stCondLst>
                                        </p:cTn>
                                        <p:tgtEl>
                                          <p:spTgt spid="91"/>
                                        </p:tgtEl>
                                        <p:attrNameLst>
                                          <p:attrName>style.visibility</p:attrName>
                                        </p:attrNameLst>
                                      </p:cBhvr>
                                      <p:to>
                                        <p:strVal val="visible"/>
                                      </p:to>
                                    </p:set>
                                    <p:animEffect filter="fade" transition="in">
                                      <p:cBhvr additive="repl">
                                        <p:cTn id="232" dur="500"/>
                                        <p:tgtEl>
                                          <p:spTgt spid="91"/>
                                        </p:tgtEl>
                                      </p:cBhvr>
                                    </p:animEffect>
                                  </p:childTnLst>
                                </p:cTn>
                              </p:par>
                            </p:childTnLst>
                          </p:cTn>
                        </p:par>
                      </p:childTnLst>
                    </p:cTn>
                  </p:par>
                  <p:par>
                    <p:cTn id="233" fill="hold">
                      <p:stCondLst>
                        <p:cond delay="indefinite"/>
                      </p:stCondLst>
                      <p:childTnLst>
                        <p:par>
                          <p:cTn id="234" fill="hold">
                            <p:stCondLst>
                              <p:cond delay="0"/>
                            </p:stCondLst>
                            <p:childTnLst>
                              <p:par>
                                <p:cTn id="235" nodeType="clickEffect" fill="hold" presetClass="entr" presetID="2" presetSubtype="4">
                                  <p:stCondLst>
                                    <p:cond delay="0"/>
                                  </p:stCondLst>
                                  <p:childTnLst>
                                    <p:set>
                                      <p:cBhvr>
                                        <p:cTn id="236" dur="1" fill="hold">
                                          <p:stCondLst>
                                            <p:cond delay="0"/>
                                          </p:stCondLst>
                                        </p:cTn>
                                        <p:tgtEl>
                                          <p:spTgt spid="90">
                                            <p:txEl>
                                              <p:pRg st="0" end="0"/>
                                            </p:txEl>
                                          </p:spTgt>
                                        </p:tgtEl>
                                        <p:attrNameLst>
                                          <p:attrName>style.visibility</p:attrName>
                                        </p:attrNameLst>
                                      </p:cBhvr>
                                      <p:to>
                                        <p:strVal val="visible"/>
                                      </p:to>
                                    </p:set>
                                    <p:anim calcmode="lin" valueType="num">
                                      <p:cBhvr additive="repl">
                                        <p:cTn id="237"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additive="repl">
                                        <p:cTn id="238" dur="500" fill="hold"/>
                                        <p:tgtEl>
                                          <p:spTgt spid="90">
                                            <p:txEl>
                                              <p:pRg st="0" end="0"/>
                                            </p:txEl>
                                          </p:spTgt>
                                        </p:tgtEl>
                                        <p:attrNameLst>
                                          <p:attrName>ppt_y</p:attrName>
                                        </p:attrNameLst>
                                      </p:cBhvr>
                                      <p:tavLst>
                                        <p:tav tm="0">
                                          <p:val>
                                            <p:strVal val="1+#ppt_h/2"/>
                                          </p:val>
                                        </p:tav>
                                        <p:tav tm="100000">
                                          <p:val>
                                            <p:strVal val="#ppt_y"/>
                                          </p:val>
                                        </p:tav>
                                      </p:tavLst>
                                    </p:anim>
                                  </p:childTnLst>
                                </p:cTn>
                              </p:par>
                              <p:par>
                                <p:cTn id="239" nodeType="withEffect" fill="hold" presetClass="entr" presetID="2" presetSubtype="4">
                                  <p:stCondLst>
                                    <p:cond delay="0"/>
                                  </p:stCondLst>
                                  <p:childTnLst>
                                    <p:set>
                                      <p:cBhvr>
                                        <p:cTn id="240" dur="1" fill="hold">
                                          <p:stCondLst>
                                            <p:cond delay="0"/>
                                          </p:stCondLst>
                                        </p:cTn>
                                        <p:tgtEl>
                                          <p:spTgt spid="90">
                                            <p:txEl>
                                              <p:pRg st="1" end="1"/>
                                            </p:txEl>
                                          </p:spTgt>
                                        </p:tgtEl>
                                        <p:attrNameLst>
                                          <p:attrName>style.visibility</p:attrName>
                                        </p:attrNameLst>
                                      </p:cBhvr>
                                      <p:to>
                                        <p:strVal val="visible"/>
                                      </p:to>
                                    </p:set>
                                    <p:anim calcmode="lin" valueType="num">
                                      <p:cBhvr additive="repl">
                                        <p:cTn id="241" dur="500" fill="hold"/>
                                        <p:tgtEl>
                                          <p:spTgt spid="90">
                                            <p:txEl>
                                              <p:pRg st="1" end="1"/>
                                            </p:txEl>
                                          </p:spTgt>
                                        </p:tgtEl>
                                        <p:attrNameLst>
                                          <p:attrName>ppt_x</p:attrName>
                                        </p:attrNameLst>
                                      </p:cBhvr>
                                      <p:tavLst>
                                        <p:tav tm="0">
                                          <p:val>
                                            <p:strVal val="#ppt_x"/>
                                          </p:val>
                                        </p:tav>
                                        <p:tav tm="100000">
                                          <p:val>
                                            <p:strVal val="#ppt_x"/>
                                          </p:val>
                                        </p:tav>
                                      </p:tavLst>
                                    </p:anim>
                                    <p:anim calcmode="lin" valueType="num">
                                      <p:cBhvr additive="repl">
                                        <p:cTn id="242" dur="500" fill="hold"/>
                                        <p:tgtEl>
                                          <p:spTgt spid="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nodeType="clickEffect" fill="hold" presetClass="entr" presetID="10">
                                  <p:stCondLst>
                                    <p:cond delay="0"/>
                                  </p:stCondLst>
                                  <p:childTnLst>
                                    <p:set>
                                      <p:cBhvr>
                                        <p:cTn id="246" dur="1" fill="hold">
                                          <p:stCondLst>
                                            <p:cond delay="0"/>
                                          </p:stCondLst>
                                        </p:cTn>
                                        <p:tgtEl>
                                          <p:spTgt spid="92"/>
                                        </p:tgtEl>
                                        <p:attrNameLst>
                                          <p:attrName>style.visibility</p:attrName>
                                        </p:attrNameLst>
                                      </p:cBhvr>
                                      <p:to>
                                        <p:strVal val="visible"/>
                                      </p:to>
                                    </p:set>
                                    <p:animEffect filter="fade" transition="in">
                                      <p:cBhvr additive="repl">
                                        <p:cTn id="247" dur="500"/>
                                        <p:tgtEl>
                                          <p:spTgt spid="92"/>
                                        </p:tgtEl>
                                      </p:cBhvr>
                                    </p:animEffect>
                                  </p:childTnLst>
                                </p:cTn>
                              </p:par>
                            </p:childTnLst>
                          </p:cTn>
                        </p:par>
                      </p:childTnLst>
                    </p:cTn>
                  </p:par>
                  <p:par>
                    <p:cTn id="248" fill="hold">
                      <p:stCondLst>
                        <p:cond delay="indefinite"/>
                      </p:stCondLst>
                      <p:childTnLst>
                        <p:par>
                          <p:cTn id="249" fill="hold">
                            <p:stCondLst>
                              <p:cond delay="0"/>
                            </p:stCondLst>
                            <p:childTnLst>
                              <p:par>
                                <p:cTn id="250" nodeType="clickEffect" fill="hold" presetClass="entr" presetID="2" presetSubtype="4">
                                  <p:stCondLst>
                                    <p:cond delay="0"/>
                                  </p:stCondLst>
                                  <p:childTnLst>
                                    <p:set>
                                      <p:cBhvr>
                                        <p:cTn id="251" dur="1" fill="hold">
                                          <p:stCondLst>
                                            <p:cond delay="0"/>
                                          </p:stCondLst>
                                        </p:cTn>
                                        <p:tgtEl>
                                          <p:spTgt spid="90">
                                            <p:txEl>
                                              <p:pRg st="7" end="7"/>
                                            </p:txEl>
                                          </p:spTgt>
                                        </p:tgtEl>
                                        <p:attrNameLst>
                                          <p:attrName>style.visibility</p:attrName>
                                        </p:attrNameLst>
                                      </p:cBhvr>
                                      <p:to>
                                        <p:strVal val="visible"/>
                                      </p:to>
                                    </p:set>
                                    <p:anim calcmode="lin" valueType="num">
                                      <p:cBhvr additive="repl">
                                        <p:cTn id="252" dur="500" fill="hold"/>
                                        <p:tgtEl>
                                          <p:spTgt spid="90">
                                            <p:txEl>
                                              <p:pRg st="7" end="7"/>
                                            </p:txEl>
                                          </p:spTgt>
                                        </p:tgtEl>
                                        <p:attrNameLst>
                                          <p:attrName>ppt_x</p:attrName>
                                        </p:attrNameLst>
                                      </p:cBhvr>
                                      <p:tavLst>
                                        <p:tav tm="0">
                                          <p:val>
                                            <p:strVal val="#ppt_x"/>
                                          </p:val>
                                        </p:tav>
                                        <p:tav tm="100000">
                                          <p:val>
                                            <p:strVal val="#ppt_x"/>
                                          </p:val>
                                        </p:tav>
                                      </p:tavLst>
                                    </p:anim>
                                    <p:anim calcmode="lin" valueType="num">
                                      <p:cBhvr additive="repl">
                                        <p:cTn id="253" dur="500" fill="hold"/>
                                        <p:tgtEl>
                                          <p:spTgt spid="9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4" fill="hold">
                      <p:stCondLst>
                        <p:cond delay="indefinite"/>
                      </p:stCondLst>
                      <p:childTnLst>
                        <p:par>
                          <p:cTn id="255" fill="hold">
                            <p:stCondLst>
                              <p:cond delay="0"/>
                            </p:stCondLst>
                            <p:childTnLst>
                              <p:par>
                                <p:cTn id="256" nodeType="clickEffect" fill="hold" presetClass="entr" presetID="2" presetSubtype="4">
                                  <p:stCondLst>
                                    <p:cond delay="0"/>
                                  </p:stCondLst>
                                  <p:childTnLst>
                                    <p:set>
                                      <p:cBhvr>
                                        <p:cTn id="257" dur="1" fill="hold">
                                          <p:stCondLst>
                                            <p:cond delay="0"/>
                                          </p:stCondLst>
                                        </p:cTn>
                                        <p:tgtEl>
                                          <p:spTgt spid="93"/>
                                        </p:tgtEl>
                                        <p:attrNameLst>
                                          <p:attrName>style.visibility</p:attrName>
                                        </p:attrNameLst>
                                      </p:cBhvr>
                                      <p:to>
                                        <p:strVal val="visible"/>
                                      </p:to>
                                    </p:set>
                                    <p:anim calcmode="lin" valueType="num">
                                      <p:cBhvr additive="repl">
                                        <p:cTn id="258" dur="500" fill="hold"/>
                                        <p:tgtEl>
                                          <p:spTgt spid="93"/>
                                        </p:tgtEl>
                                        <p:attrNameLst>
                                          <p:attrName>ppt_x</p:attrName>
                                        </p:attrNameLst>
                                      </p:cBhvr>
                                      <p:tavLst>
                                        <p:tav tm="0">
                                          <p:val>
                                            <p:strVal val="#ppt_x"/>
                                          </p:val>
                                        </p:tav>
                                        <p:tav tm="100000">
                                          <p:val>
                                            <p:strVal val="#ppt_x"/>
                                          </p:val>
                                        </p:tav>
                                      </p:tavLst>
                                    </p:anim>
                                    <p:anim calcmode="lin" valueType="num">
                                      <p:cBhvr additive="repl">
                                        <p:cTn id="259"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260" fill="hold">
                      <p:stCondLst>
                        <p:cond delay="indefinite"/>
                      </p:stCondLst>
                      <p:childTnLst>
                        <p:par>
                          <p:cTn id="261" fill="hold">
                            <p:stCondLst>
                              <p:cond delay="0"/>
                            </p:stCondLst>
                            <p:childTnLst>
                              <p:par>
                                <p:cTn id="262" nodeType="clickEffect" fill="hold" presetClass="entr" presetID="2" presetSubtype="4">
                                  <p:stCondLst>
                                    <p:cond delay="0"/>
                                  </p:stCondLst>
                                  <p:childTnLst>
                                    <p:set>
                                      <p:cBhvr>
                                        <p:cTn id="263" dur="1" fill="hold">
                                          <p:stCondLst>
                                            <p:cond delay="0"/>
                                          </p:stCondLst>
                                        </p:cTn>
                                        <p:tgtEl>
                                          <p:spTgt spid="90">
                                            <p:txEl>
                                              <p:pRg st="9" end="9"/>
                                            </p:txEl>
                                          </p:spTgt>
                                        </p:tgtEl>
                                        <p:attrNameLst>
                                          <p:attrName>style.visibility</p:attrName>
                                        </p:attrNameLst>
                                      </p:cBhvr>
                                      <p:to>
                                        <p:strVal val="visible"/>
                                      </p:to>
                                    </p:set>
                                    <p:anim calcmode="lin" valueType="num">
                                      <p:cBhvr additive="repl">
                                        <p:cTn id="264" dur="500" fill="hold"/>
                                        <p:tgtEl>
                                          <p:spTgt spid="90">
                                            <p:txEl>
                                              <p:pRg st="9" end="9"/>
                                            </p:txEl>
                                          </p:spTgt>
                                        </p:tgtEl>
                                        <p:attrNameLst>
                                          <p:attrName>ppt_x</p:attrName>
                                        </p:attrNameLst>
                                      </p:cBhvr>
                                      <p:tavLst>
                                        <p:tav tm="0">
                                          <p:val>
                                            <p:strVal val="#ppt_x"/>
                                          </p:val>
                                        </p:tav>
                                        <p:tav tm="100000">
                                          <p:val>
                                            <p:strVal val="#ppt_x"/>
                                          </p:val>
                                        </p:tav>
                                      </p:tavLst>
                                    </p:anim>
                                    <p:anim calcmode="lin" valueType="num">
                                      <p:cBhvr additive="repl">
                                        <p:cTn id="265" dur="500" fill="hold"/>
                                        <p:tgtEl>
                                          <p:spTgt spid="9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66" fill="hold">
                      <p:stCondLst>
                        <p:cond delay="indefinite"/>
                      </p:stCondLst>
                      <p:childTnLst>
                        <p:par>
                          <p:cTn id="267" fill="hold">
                            <p:stCondLst>
                              <p:cond delay="0"/>
                            </p:stCondLst>
                            <p:childTnLst>
                              <p:par>
                                <p:cTn id="268" nodeType="clickEffect" fill="hold" presetClass="entr" presetID="2" presetSubtype="4">
                                  <p:stCondLst>
                                    <p:cond delay="0"/>
                                  </p:stCondLst>
                                  <p:childTnLst>
                                    <p:set>
                                      <p:cBhvr>
                                        <p:cTn id="269" dur="1" fill="hold">
                                          <p:stCondLst>
                                            <p:cond delay="0"/>
                                          </p:stCondLst>
                                        </p:cTn>
                                        <p:tgtEl>
                                          <p:spTgt spid="94"/>
                                        </p:tgtEl>
                                        <p:attrNameLst>
                                          <p:attrName>style.visibility</p:attrName>
                                        </p:attrNameLst>
                                      </p:cBhvr>
                                      <p:to>
                                        <p:strVal val="visible"/>
                                      </p:to>
                                    </p:set>
                                    <p:anim calcmode="lin" valueType="num">
                                      <p:cBhvr additive="repl">
                                        <p:cTn id="270" dur="500" fill="hold"/>
                                        <p:tgtEl>
                                          <p:spTgt spid="94"/>
                                        </p:tgtEl>
                                        <p:attrNameLst>
                                          <p:attrName>ppt_x</p:attrName>
                                        </p:attrNameLst>
                                      </p:cBhvr>
                                      <p:tavLst>
                                        <p:tav tm="0">
                                          <p:val>
                                            <p:strVal val="#ppt_x"/>
                                          </p:val>
                                        </p:tav>
                                        <p:tav tm="100000">
                                          <p:val>
                                            <p:strVal val="#ppt_x"/>
                                          </p:val>
                                        </p:tav>
                                      </p:tavLst>
                                    </p:anim>
                                    <p:anim calcmode="lin" valueType="num">
                                      <p:cBhvr additive="repl">
                                        <p:cTn id="271"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272" fill="hold">
                      <p:stCondLst>
                        <p:cond delay="indefinite"/>
                      </p:stCondLst>
                      <p:childTnLst>
                        <p:par>
                          <p:cTn id="273" fill="hold">
                            <p:stCondLst>
                              <p:cond delay="0"/>
                            </p:stCondLst>
                            <p:childTnLst>
                              <p:par>
                                <p:cTn id="274" nodeType="clickEffect" fill="hold" presetClass="entr" presetID="2" presetSubtype="4">
                                  <p:stCondLst>
                                    <p:cond delay="0"/>
                                  </p:stCondLst>
                                  <p:childTnLst>
                                    <p:set>
                                      <p:cBhvr>
                                        <p:cTn id="275" dur="1" fill="hold">
                                          <p:stCondLst>
                                            <p:cond delay="0"/>
                                          </p:stCondLst>
                                        </p:cTn>
                                        <p:tgtEl>
                                          <p:spTgt spid="90">
                                            <p:txEl>
                                              <p:pRg st="10" end="10"/>
                                            </p:txEl>
                                          </p:spTgt>
                                        </p:tgtEl>
                                        <p:attrNameLst>
                                          <p:attrName>style.visibility</p:attrName>
                                        </p:attrNameLst>
                                      </p:cBhvr>
                                      <p:to>
                                        <p:strVal val="visible"/>
                                      </p:to>
                                    </p:set>
                                    <p:anim calcmode="lin" valueType="num">
                                      <p:cBhvr additive="repl">
                                        <p:cTn id="276" dur="500" fill="hold"/>
                                        <p:tgtEl>
                                          <p:spTgt spid="90">
                                            <p:txEl>
                                              <p:pRg st="10" end="10"/>
                                            </p:txEl>
                                          </p:spTgt>
                                        </p:tgtEl>
                                        <p:attrNameLst>
                                          <p:attrName>ppt_x</p:attrName>
                                        </p:attrNameLst>
                                      </p:cBhvr>
                                      <p:tavLst>
                                        <p:tav tm="0">
                                          <p:val>
                                            <p:strVal val="#ppt_x"/>
                                          </p:val>
                                        </p:tav>
                                        <p:tav tm="100000">
                                          <p:val>
                                            <p:strVal val="#ppt_x"/>
                                          </p:val>
                                        </p:tav>
                                      </p:tavLst>
                                    </p:anim>
                                    <p:anim calcmode="lin" valueType="num">
                                      <p:cBhvr additive="repl">
                                        <p:cTn id="277" dur="500" fill="hold"/>
                                        <p:tgtEl>
                                          <p:spTgt spid="9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8" fill="hold">
                      <p:stCondLst>
                        <p:cond delay="indefinite"/>
                      </p:stCondLst>
                      <p:childTnLst>
                        <p:par>
                          <p:cTn id="279" fill="hold">
                            <p:stCondLst>
                              <p:cond delay="0"/>
                            </p:stCondLst>
                            <p:childTnLst>
                              <p:par>
                                <p:cTn id="280" nodeType="clickEffect" fill="hold" presetClass="entr" presetID="2" presetSubtype="4">
                                  <p:stCondLst>
                                    <p:cond delay="0"/>
                                  </p:stCondLst>
                                  <p:childTnLst>
                                    <p:set>
                                      <p:cBhvr>
                                        <p:cTn id="281" dur="1" fill="hold">
                                          <p:stCondLst>
                                            <p:cond delay="0"/>
                                          </p:stCondLst>
                                        </p:cTn>
                                        <p:tgtEl>
                                          <p:spTgt spid="95"/>
                                        </p:tgtEl>
                                        <p:attrNameLst>
                                          <p:attrName>style.visibility</p:attrName>
                                        </p:attrNameLst>
                                      </p:cBhvr>
                                      <p:to>
                                        <p:strVal val="visible"/>
                                      </p:to>
                                    </p:set>
                                    <p:anim calcmode="lin" valueType="num">
                                      <p:cBhvr additive="repl">
                                        <p:cTn id="282" dur="500" fill="hold"/>
                                        <p:tgtEl>
                                          <p:spTgt spid="95"/>
                                        </p:tgtEl>
                                        <p:attrNameLst>
                                          <p:attrName>ppt_x</p:attrName>
                                        </p:attrNameLst>
                                      </p:cBhvr>
                                      <p:tavLst>
                                        <p:tav tm="0">
                                          <p:val>
                                            <p:strVal val="#ppt_x"/>
                                          </p:val>
                                        </p:tav>
                                        <p:tav tm="100000">
                                          <p:val>
                                            <p:strVal val="#ppt_x"/>
                                          </p:val>
                                        </p:tav>
                                      </p:tavLst>
                                    </p:anim>
                                    <p:anim calcmode="lin" valueType="num">
                                      <p:cBhvr additive="repl">
                                        <p:cTn id="283"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284" fill="hold">
                      <p:stCondLst>
                        <p:cond delay="indefinite"/>
                      </p:stCondLst>
                      <p:childTnLst>
                        <p:par>
                          <p:cTn id="285" fill="hold">
                            <p:stCondLst>
                              <p:cond delay="0"/>
                            </p:stCondLst>
                            <p:childTnLst>
                              <p:par>
                                <p:cTn id="286" nodeType="clickEffect" fill="hold" presetClass="entr" presetID="2" presetSubtype="4">
                                  <p:stCondLst>
                                    <p:cond delay="0"/>
                                  </p:stCondLst>
                                  <p:childTnLst>
                                    <p:set>
                                      <p:cBhvr>
                                        <p:cTn id="287" dur="1" fill="hold">
                                          <p:stCondLst>
                                            <p:cond delay="0"/>
                                          </p:stCondLst>
                                        </p:cTn>
                                        <p:tgtEl>
                                          <p:spTgt spid="90">
                                            <p:txEl>
                                              <p:pRg st="11" end="11"/>
                                            </p:txEl>
                                          </p:spTgt>
                                        </p:tgtEl>
                                        <p:attrNameLst>
                                          <p:attrName>style.visibility</p:attrName>
                                        </p:attrNameLst>
                                      </p:cBhvr>
                                      <p:to>
                                        <p:strVal val="visible"/>
                                      </p:to>
                                    </p:set>
                                    <p:anim calcmode="lin" valueType="num">
                                      <p:cBhvr additive="repl">
                                        <p:cTn id="288" dur="500" fill="hold"/>
                                        <p:tgtEl>
                                          <p:spTgt spid="90">
                                            <p:txEl>
                                              <p:pRg st="11" end="11"/>
                                            </p:txEl>
                                          </p:spTgt>
                                        </p:tgtEl>
                                        <p:attrNameLst>
                                          <p:attrName>ppt_x</p:attrName>
                                        </p:attrNameLst>
                                      </p:cBhvr>
                                      <p:tavLst>
                                        <p:tav tm="0">
                                          <p:val>
                                            <p:strVal val="#ppt_x"/>
                                          </p:val>
                                        </p:tav>
                                        <p:tav tm="100000">
                                          <p:val>
                                            <p:strVal val="#ppt_x"/>
                                          </p:val>
                                        </p:tav>
                                      </p:tavLst>
                                    </p:anim>
                                    <p:anim calcmode="lin" valueType="num">
                                      <p:cBhvr additive="repl">
                                        <p:cTn id="289" dur="500" fill="hold"/>
                                        <p:tgtEl>
                                          <p:spTgt spid="90">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90" fill="hold">
                      <p:stCondLst>
                        <p:cond delay="indefinite"/>
                      </p:stCondLst>
                      <p:childTnLst>
                        <p:par>
                          <p:cTn id="291" fill="hold">
                            <p:stCondLst>
                              <p:cond delay="0"/>
                            </p:stCondLst>
                            <p:childTnLst>
                              <p:par>
                                <p:cTn id="292" nodeType="clickEffect" fill="hold" presetClass="entr" presetID="2" presetSubtype="4">
                                  <p:stCondLst>
                                    <p:cond delay="0"/>
                                  </p:stCondLst>
                                  <p:childTnLst>
                                    <p:set>
                                      <p:cBhvr>
                                        <p:cTn id="293" dur="1" fill="hold">
                                          <p:stCondLst>
                                            <p:cond delay="0"/>
                                          </p:stCondLst>
                                        </p:cTn>
                                        <p:tgtEl>
                                          <p:spTgt spid="96"/>
                                        </p:tgtEl>
                                        <p:attrNameLst>
                                          <p:attrName>style.visibility</p:attrName>
                                        </p:attrNameLst>
                                      </p:cBhvr>
                                      <p:to>
                                        <p:strVal val="visible"/>
                                      </p:to>
                                    </p:set>
                                    <p:anim calcmode="lin" valueType="num">
                                      <p:cBhvr additive="repl">
                                        <p:cTn id="294" dur="500" fill="hold"/>
                                        <p:tgtEl>
                                          <p:spTgt spid="96"/>
                                        </p:tgtEl>
                                        <p:attrNameLst>
                                          <p:attrName>ppt_x</p:attrName>
                                        </p:attrNameLst>
                                      </p:cBhvr>
                                      <p:tavLst>
                                        <p:tav tm="0">
                                          <p:val>
                                            <p:strVal val="#ppt_x"/>
                                          </p:val>
                                        </p:tav>
                                        <p:tav tm="100000">
                                          <p:val>
                                            <p:strVal val="#ppt_x"/>
                                          </p:val>
                                        </p:tav>
                                      </p:tavLst>
                                    </p:anim>
                                    <p:anim calcmode="lin" valueType="num">
                                      <p:cBhvr additive="repl">
                                        <p:cTn id="295"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296" fill="hold">
                      <p:stCondLst>
                        <p:cond delay="indefinite"/>
                      </p:stCondLst>
                      <p:childTnLst>
                        <p:par>
                          <p:cTn id="297" fill="hold">
                            <p:stCondLst>
                              <p:cond delay="0"/>
                            </p:stCondLst>
                            <p:childTnLst>
                              <p:par>
                                <p:cTn id="298" nodeType="clickEffect" fill="hold" presetClass="entr" presetID="2" presetSubtype="4">
                                  <p:stCondLst>
                                    <p:cond delay="0"/>
                                  </p:stCondLst>
                                  <p:childTnLst>
                                    <p:set>
                                      <p:cBhvr>
                                        <p:cTn id="299" dur="1" fill="hold">
                                          <p:stCondLst>
                                            <p:cond delay="0"/>
                                          </p:stCondLst>
                                        </p:cTn>
                                        <p:tgtEl>
                                          <p:spTgt spid="90">
                                            <p:txEl>
                                              <p:pRg st="12" end="12"/>
                                            </p:txEl>
                                          </p:spTgt>
                                        </p:tgtEl>
                                        <p:attrNameLst>
                                          <p:attrName>style.visibility</p:attrName>
                                        </p:attrNameLst>
                                      </p:cBhvr>
                                      <p:to>
                                        <p:strVal val="visible"/>
                                      </p:to>
                                    </p:set>
                                    <p:anim calcmode="lin" valueType="num">
                                      <p:cBhvr additive="repl">
                                        <p:cTn id="300" dur="500" fill="hold"/>
                                        <p:tgtEl>
                                          <p:spTgt spid="90">
                                            <p:txEl>
                                              <p:pRg st="12" end="12"/>
                                            </p:txEl>
                                          </p:spTgt>
                                        </p:tgtEl>
                                        <p:attrNameLst>
                                          <p:attrName>ppt_x</p:attrName>
                                        </p:attrNameLst>
                                      </p:cBhvr>
                                      <p:tavLst>
                                        <p:tav tm="0">
                                          <p:val>
                                            <p:strVal val="#ppt_x"/>
                                          </p:val>
                                        </p:tav>
                                        <p:tav tm="100000">
                                          <p:val>
                                            <p:strVal val="#ppt_x"/>
                                          </p:val>
                                        </p:tav>
                                      </p:tavLst>
                                    </p:anim>
                                    <p:anim calcmode="lin" valueType="num">
                                      <p:cBhvr additive="repl">
                                        <p:cTn id="301" dur="500" fill="hold"/>
                                        <p:tgtEl>
                                          <p:spTgt spid="90">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CustomShape 1"/>
          <p:cNvSpPr/>
          <p:nvPr/>
        </p:nvSpPr>
        <p:spPr>
          <a:xfrm>
            <a:off x="0" y="-144360"/>
            <a:ext cx="304560" cy="304560"/>
          </a:xfrm>
          <a:prstGeom prst="rect">
            <a:avLst/>
          </a:prstGeom>
          <a:noFill/>
          <a:ln>
            <a:noFill/>
          </a:ln>
        </p:spPr>
        <p:style>
          <a:lnRef idx="0"/>
          <a:fillRef idx="0"/>
          <a:effectRef idx="0"/>
          <a:fontRef idx="minor"/>
        </p:style>
      </p:sp>
      <p:sp>
        <p:nvSpPr>
          <p:cNvPr id="99" name="CustomShape 2"/>
          <p:cNvSpPr/>
          <p:nvPr/>
        </p:nvSpPr>
        <p:spPr>
          <a:xfrm>
            <a:off x="152280" y="7920"/>
            <a:ext cx="304560" cy="304560"/>
          </a:xfrm>
          <a:prstGeom prst="rect">
            <a:avLst/>
          </a:prstGeom>
          <a:noFill/>
          <a:ln>
            <a:noFill/>
          </a:ln>
        </p:spPr>
        <p:style>
          <a:lnRef idx="0"/>
          <a:fillRef idx="0"/>
          <a:effectRef idx="0"/>
          <a:fontRef idx="minor"/>
        </p:style>
      </p:sp>
      <p:sp>
        <p:nvSpPr>
          <p:cNvPr id="100" name="CustomShape 3"/>
          <p:cNvSpPr/>
          <p:nvPr/>
        </p:nvSpPr>
        <p:spPr>
          <a:xfrm>
            <a:off x="457200" y="980640"/>
            <a:ext cx="8218800" cy="364680"/>
          </a:xfrm>
          <a:prstGeom prst="rect">
            <a:avLst/>
          </a:prstGeom>
          <a:noFill/>
          <a:ln>
            <a:noFill/>
          </a:ln>
        </p:spPr>
        <p:style>
          <a:lnRef idx="0"/>
          <a:fillRef idx="0"/>
          <a:effectRef idx="0"/>
          <a:fontRef idx="minor"/>
        </p:style>
        <p:txBody>
          <a:bodyPr lIns="90000" rIns="90000" tIns="45000" bIns="45000"/>
          <a:p>
            <a:pPr>
              <a:lnSpc>
                <a:spcPct val="100000"/>
              </a:lnSpc>
            </a:pPr>
            <a:r>
              <a:rPr b="1" lang="da-DK" sz="1800" spc="-1" strike="noStrike">
                <a:solidFill>
                  <a:srgbClr val="000000"/>
                </a:solidFill>
                <a:latin typeface="Calibri"/>
              </a:rPr>
              <a:t>Bruger klubben BM-II terminaler og server, kan følgende anbefales: </a:t>
            </a:r>
            <a:endParaRPr b="0" lang="da-DK" sz="1800" spc="-1" strike="noStrike">
              <a:latin typeface="Arial"/>
            </a:endParaRPr>
          </a:p>
        </p:txBody>
      </p:sp>
      <p:sp>
        <p:nvSpPr>
          <p:cNvPr id="101" name="CustomShape 4"/>
          <p:cNvSpPr/>
          <p:nvPr/>
        </p:nvSpPr>
        <p:spPr>
          <a:xfrm>
            <a:off x="4566960" y="1700640"/>
            <a:ext cx="4109400" cy="91332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I BridgeMate Control software,</a:t>
            </a:r>
            <a:endParaRPr b="0" lang="da-DK" sz="1800" spc="-1" strike="noStrike">
              <a:latin typeface="Arial"/>
            </a:endParaRPr>
          </a:p>
          <a:p>
            <a:pPr>
              <a:lnSpc>
                <a:spcPct val="100000"/>
              </a:lnSpc>
            </a:pPr>
            <a:r>
              <a:rPr b="0" lang="da-DK" sz="1800" spc="-1" strike="noStrike">
                <a:solidFill>
                  <a:srgbClr val="000000"/>
                </a:solidFill>
                <a:latin typeface="Calibri"/>
              </a:rPr>
              <a:t>Menupunkt:</a:t>
            </a:r>
            <a:endParaRPr b="0" lang="da-DK" sz="1800" spc="-1" strike="noStrike">
              <a:latin typeface="Arial"/>
            </a:endParaRPr>
          </a:p>
          <a:p>
            <a:pPr>
              <a:lnSpc>
                <a:spcPct val="100000"/>
              </a:lnSpc>
            </a:pPr>
            <a:r>
              <a:rPr b="0" lang="da-DK" sz="1800" spc="-1" strike="noStrike">
                <a:solidFill>
                  <a:srgbClr val="000000"/>
                </a:solidFill>
                <a:latin typeface="Calibri"/>
              </a:rPr>
              <a:t>Værktøj &gt; Valgmuligheder &gt; BridgeMate.</a:t>
            </a:r>
            <a:endParaRPr b="0" lang="da-DK" sz="1800" spc="-1" strike="noStrike">
              <a:latin typeface="Arial"/>
            </a:endParaRPr>
          </a:p>
        </p:txBody>
      </p:sp>
      <p:pic>
        <p:nvPicPr>
          <p:cNvPr id="102" name="Billede 1" descr=""/>
          <p:cNvPicPr/>
          <p:nvPr/>
        </p:nvPicPr>
        <p:blipFill>
          <a:blip r:embed="rId1"/>
          <a:stretch/>
        </p:blipFill>
        <p:spPr>
          <a:xfrm>
            <a:off x="457200" y="1700640"/>
            <a:ext cx="2159640" cy="1477080"/>
          </a:xfrm>
          <a:prstGeom prst="rect">
            <a:avLst/>
          </a:prstGeom>
          <a:ln>
            <a:noFill/>
          </a:ln>
        </p:spPr>
      </p:pic>
      <p:pic>
        <p:nvPicPr>
          <p:cNvPr id="103" name="Billede 1" descr=""/>
          <p:cNvPicPr/>
          <p:nvPr/>
        </p:nvPicPr>
        <p:blipFill>
          <a:blip r:embed="rId2"/>
          <a:stretch/>
        </p:blipFill>
        <p:spPr>
          <a:xfrm>
            <a:off x="457200" y="3357000"/>
            <a:ext cx="3944520" cy="2880000"/>
          </a:xfrm>
          <a:prstGeom prst="rect">
            <a:avLst/>
          </a:prstGeom>
          <a:ln>
            <a:noFill/>
          </a:ln>
        </p:spPr>
      </p:pic>
      <p:sp>
        <p:nvSpPr>
          <p:cNvPr id="104" name="CustomShape 5"/>
          <p:cNvSpPr/>
          <p:nvPr/>
        </p:nvSpPr>
        <p:spPr>
          <a:xfrm>
            <a:off x="4566960" y="3357720"/>
            <a:ext cx="4253400" cy="2284920"/>
          </a:xfrm>
          <a:prstGeom prst="rect">
            <a:avLst/>
          </a:prstGeom>
          <a:noFill/>
          <a:ln>
            <a:noFill/>
          </a:ln>
        </p:spPr>
        <p:style>
          <a:lnRef idx="0"/>
          <a:fillRef idx="0"/>
          <a:effectRef idx="0"/>
          <a:fontRef idx="minor"/>
        </p:style>
        <p:txBody>
          <a:bodyPr lIns="90000" rIns="90000" tIns="45000" bIns="45000"/>
          <a:p>
            <a:pPr>
              <a:lnSpc>
                <a:spcPct val="100000"/>
              </a:lnSpc>
            </a:pPr>
            <a:r>
              <a:rPr b="0" lang="da-DK" sz="1800" spc="-1" strike="noStrike">
                <a:solidFill>
                  <a:srgbClr val="000000"/>
                </a:solidFill>
                <a:latin typeface="Calibri"/>
              </a:rPr>
              <a:t>Marker:</a:t>
            </a:r>
            <a:endParaRPr b="0" lang="da-DK" sz="1800" spc="-1" strike="noStrike">
              <a:latin typeface="Arial"/>
            </a:endParaRPr>
          </a:p>
          <a:p>
            <a:pPr>
              <a:lnSpc>
                <a:spcPct val="100000"/>
              </a:lnSpc>
            </a:pPr>
            <a:r>
              <a:rPr b="0" lang="da-DK" sz="1800" spc="-1" strike="noStrike">
                <a:solidFill>
                  <a:srgbClr val="000000"/>
                </a:solidFill>
                <a:latin typeface="Calibri"/>
              </a:rPr>
              <a:t>Brug BridgeMate opsætning angivet af:</a:t>
            </a:r>
            <a:endParaRPr b="0" lang="da-DK" sz="1800" spc="-1" strike="noStrike">
              <a:latin typeface="Arial"/>
            </a:endParaRPr>
          </a:p>
          <a:p>
            <a:pPr>
              <a:lnSpc>
                <a:spcPct val="100000"/>
              </a:lnSpc>
            </a:pPr>
            <a:r>
              <a:rPr b="0" lang="da-DK" sz="1800" spc="-1" strike="noStrike">
                <a:solidFill>
                  <a:srgbClr val="000000"/>
                </a:solidFill>
                <a:latin typeface="Calibri"/>
              </a:rPr>
              <a:t>Regnskabsprogram.</a:t>
            </a:r>
            <a:endParaRPr b="0" lang="da-DK" sz="1800" spc="-1" strike="noStrike">
              <a:latin typeface="Arial"/>
            </a:endParaRPr>
          </a:p>
          <a:p>
            <a:pPr>
              <a:lnSpc>
                <a:spcPct val="100000"/>
              </a:lnSpc>
            </a:pPr>
            <a:r>
              <a:rPr b="0" lang="da-DK" sz="1800" spc="-1" strike="noStrike">
                <a:solidFill>
                  <a:srgbClr val="000000"/>
                </a:solidFill>
                <a:latin typeface="Calibri"/>
              </a:rPr>
              <a:t> </a:t>
            </a:r>
            <a:endParaRPr b="0" lang="da-DK" sz="1800" spc="-1" strike="noStrike">
              <a:latin typeface="Arial"/>
            </a:endParaRPr>
          </a:p>
          <a:p>
            <a:pPr>
              <a:lnSpc>
                <a:spcPct val="100000"/>
              </a:lnSpc>
            </a:pPr>
            <a:r>
              <a:rPr b="0" lang="da-DK" sz="1800" spc="-1" strike="noStrike">
                <a:solidFill>
                  <a:srgbClr val="000000"/>
                </a:solidFill>
                <a:latin typeface="Calibri"/>
              </a:rPr>
              <a:t>Så får BC3 kontrol over opsætningen af BridgeMate. Denne markering skal kun sættes én gang – BCS husker den.</a:t>
            </a:r>
            <a:endParaRPr b="0" lang="da-DK" sz="1800" spc="-1" strike="noStrike">
              <a:latin typeface="Arial"/>
            </a:endParaRPr>
          </a:p>
          <a:p>
            <a:pPr>
              <a:lnSpc>
                <a:spcPct val="100000"/>
              </a:lnSpc>
            </a:pPr>
            <a:r>
              <a:rPr b="0" lang="da-DK" sz="1800" spc="-1" strike="noStrike">
                <a:solidFill>
                  <a:srgbClr val="000000"/>
                </a:solidFill>
                <a:latin typeface="Calibri"/>
              </a:rPr>
              <a:t>Det SKAL gøres manuelt i BCS programmet. </a:t>
            </a:r>
            <a:endParaRPr b="0" lang="da-DK" sz="1800" spc="-1" strike="noStrike">
              <a:latin typeface="Arial"/>
            </a:endParaRPr>
          </a:p>
        </p:txBody>
      </p:sp>
      <p:sp>
        <p:nvSpPr>
          <p:cNvPr id="105" name="CustomShape 6"/>
          <p:cNvSpPr/>
          <p:nvPr/>
        </p:nvSpPr>
        <p:spPr>
          <a:xfrm flipH="1" flipV="1">
            <a:off x="2914920" y="3788280"/>
            <a:ext cx="1665000" cy="287640"/>
          </a:xfrm>
          <a:custGeom>
            <a:avLst/>
            <a:gdLst/>
            <a:ahLst/>
            <a:rect l="l" t="t" r="r" b="b"/>
            <a:pathLst>
              <a:path w="21600" h="21600">
                <a:moveTo>
                  <a:pt x="0" y="0"/>
                </a:moveTo>
                <a:lnTo>
                  <a:pt x="21600" y="21600"/>
                </a:lnTo>
              </a:path>
            </a:pathLst>
          </a:custGeom>
          <a:noFill/>
          <a:ln>
            <a:solidFill>
              <a:srgbClr val="ff0000"/>
            </a:solidFill>
            <a:round/>
            <a:tailEnd len="med" type="triangle" w="med"/>
          </a:ln>
        </p:spPr>
        <p:style>
          <a:lnRef idx="1">
            <a:schemeClr val="accent1"/>
          </a:lnRef>
          <a:fillRef idx="0">
            <a:schemeClr val="accent1"/>
          </a:fillRef>
          <a:effectRef idx="0">
            <a:schemeClr val="accent1"/>
          </a:effectRef>
          <a:fontRef idx="minor"/>
        </p:style>
      </p:sp>
    </p:spTree>
  </p:cSld>
  <p:timing>
    <p:tnLst>
      <p:par>
        <p:cTn id="302" dur="indefinite" restart="never" nodeType="tmRoot">
          <p:childTnLst>
            <p:seq>
              <p:cTn id="303" dur="indefinite" nodeType="mainSeq">
                <p:childTnLst>
                  <p:par>
                    <p:cTn id="304" fill="hold">
                      <p:stCondLst>
                        <p:cond delay="indefinite"/>
                      </p:stCondLst>
                      <p:childTnLst>
                        <p:par>
                          <p:cTn id="305" fill="hold">
                            <p:stCondLst>
                              <p:cond delay="0"/>
                            </p:stCondLst>
                            <p:childTnLst>
                              <p:par>
                                <p:cTn id="306" nodeType="clickEffect" fill="hold" presetClass="entr" presetID="2" presetSubtype="4">
                                  <p:stCondLst>
                                    <p:cond delay="0"/>
                                  </p:stCondLst>
                                  <p:childTnLst>
                                    <p:set>
                                      <p:cBhvr>
                                        <p:cTn id="307" dur="1" fill="hold">
                                          <p:stCondLst>
                                            <p:cond delay="0"/>
                                          </p:stCondLst>
                                        </p:cTn>
                                        <p:tgtEl>
                                          <p:spTgt spid="102"/>
                                        </p:tgtEl>
                                        <p:attrNameLst>
                                          <p:attrName>style.visibility</p:attrName>
                                        </p:attrNameLst>
                                      </p:cBhvr>
                                      <p:to>
                                        <p:strVal val="visible"/>
                                      </p:to>
                                    </p:set>
                                    <p:anim calcmode="lin" valueType="num">
                                      <p:cBhvr additive="repl">
                                        <p:cTn id="308" dur="500" fill="hold"/>
                                        <p:tgtEl>
                                          <p:spTgt spid="102"/>
                                        </p:tgtEl>
                                        <p:attrNameLst>
                                          <p:attrName>ppt_x</p:attrName>
                                        </p:attrNameLst>
                                      </p:cBhvr>
                                      <p:tavLst>
                                        <p:tav tm="0">
                                          <p:val>
                                            <p:strVal val="#ppt_x"/>
                                          </p:val>
                                        </p:tav>
                                        <p:tav tm="100000">
                                          <p:val>
                                            <p:strVal val="#ppt_x"/>
                                          </p:val>
                                        </p:tav>
                                      </p:tavLst>
                                    </p:anim>
                                    <p:anim calcmode="lin" valueType="num">
                                      <p:cBhvr additive="repl">
                                        <p:cTn id="309" dur="500" fill="hold"/>
                                        <p:tgtEl>
                                          <p:spTgt spid="102"/>
                                        </p:tgtEl>
                                        <p:attrNameLst>
                                          <p:attrName>ppt_y</p:attrName>
                                        </p:attrNameLst>
                                      </p:cBhvr>
                                      <p:tavLst>
                                        <p:tav tm="0">
                                          <p:val>
                                            <p:strVal val="1+#ppt_h/2"/>
                                          </p:val>
                                        </p:tav>
                                        <p:tav tm="100000">
                                          <p:val>
                                            <p:strVal val="#ppt_y"/>
                                          </p:val>
                                        </p:tav>
                                      </p:tavLst>
                                    </p:anim>
                                  </p:childTnLst>
                                </p:cTn>
                              </p:par>
                              <p:par>
                                <p:cTn id="310" nodeType="withEffect" fill="hold" presetClass="entr" presetID="2" presetSubtype="4">
                                  <p:stCondLst>
                                    <p:cond delay="0"/>
                                  </p:stCondLst>
                                  <p:childTnLst>
                                    <p:set>
                                      <p:cBhvr>
                                        <p:cTn id="311" dur="1" fill="hold">
                                          <p:stCondLst>
                                            <p:cond delay="0"/>
                                          </p:stCondLst>
                                        </p:cTn>
                                        <p:tgtEl>
                                          <p:spTgt spid="101"/>
                                        </p:tgtEl>
                                        <p:attrNameLst>
                                          <p:attrName>style.visibility</p:attrName>
                                        </p:attrNameLst>
                                      </p:cBhvr>
                                      <p:to>
                                        <p:strVal val="visible"/>
                                      </p:to>
                                    </p:set>
                                    <p:anim calcmode="lin" valueType="num">
                                      <p:cBhvr additive="repl">
                                        <p:cTn id="312" dur="500" fill="hold"/>
                                        <p:tgtEl>
                                          <p:spTgt spid="101"/>
                                        </p:tgtEl>
                                        <p:attrNameLst>
                                          <p:attrName>ppt_x</p:attrName>
                                        </p:attrNameLst>
                                      </p:cBhvr>
                                      <p:tavLst>
                                        <p:tav tm="0">
                                          <p:val>
                                            <p:strVal val="#ppt_x"/>
                                          </p:val>
                                        </p:tav>
                                        <p:tav tm="100000">
                                          <p:val>
                                            <p:strVal val="#ppt_x"/>
                                          </p:val>
                                        </p:tav>
                                      </p:tavLst>
                                    </p:anim>
                                    <p:anim calcmode="lin" valueType="num">
                                      <p:cBhvr additive="repl">
                                        <p:cTn id="313"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314" fill="hold">
                      <p:stCondLst>
                        <p:cond delay="indefinite"/>
                      </p:stCondLst>
                      <p:childTnLst>
                        <p:par>
                          <p:cTn id="315" fill="hold">
                            <p:stCondLst>
                              <p:cond delay="0"/>
                            </p:stCondLst>
                            <p:childTnLst>
                              <p:par>
                                <p:cTn id="316" nodeType="clickEffect" fill="hold" presetClass="entr" presetID="2" presetSubtype="4">
                                  <p:stCondLst>
                                    <p:cond delay="0"/>
                                  </p:stCondLst>
                                  <p:childTnLst>
                                    <p:set>
                                      <p:cBhvr>
                                        <p:cTn id="317" dur="1" fill="hold">
                                          <p:stCondLst>
                                            <p:cond delay="0"/>
                                          </p:stCondLst>
                                        </p:cTn>
                                        <p:tgtEl>
                                          <p:spTgt spid="103"/>
                                        </p:tgtEl>
                                        <p:attrNameLst>
                                          <p:attrName>style.visibility</p:attrName>
                                        </p:attrNameLst>
                                      </p:cBhvr>
                                      <p:to>
                                        <p:strVal val="visible"/>
                                      </p:to>
                                    </p:set>
                                    <p:anim calcmode="lin" valueType="num">
                                      <p:cBhvr additive="repl">
                                        <p:cTn id="318" dur="500" fill="hold"/>
                                        <p:tgtEl>
                                          <p:spTgt spid="103"/>
                                        </p:tgtEl>
                                        <p:attrNameLst>
                                          <p:attrName>ppt_x</p:attrName>
                                        </p:attrNameLst>
                                      </p:cBhvr>
                                      <p:tavLst>
                                        <p:tav tm="0">
                                          <p:val>
                                            <p:strVal val="#ppt_x"/>
                                          </p:val>
                                        </p:tav>
                                        <p:tav tm="100000">
                                          <p:val>
                                            <p:strVal val="#ppt_x"/>
                                          </p:val>
                                        </p:tav>
                                      </p:tavLst>
                                    </p:anim>
                                    <p:anim calcmode="lin" valueType="num">
                                      <p:cBhvr additive="repl">
                                        <p:cTn id="319"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320" fill="hold">
                      <p:stCondLst>
                        <p:cond delay="indefinite"/>
                      </p:stCondLst>
                      <p:childTnLst>
                        <p:par>
                          <p:cTn id="321" fill="hold">
                            <p:stCondLst>
                              <p:cond delay="0"/>
                            </p:stCondLst>
                            <p:childTnLst>
                              <p:par>
                                <p:cTn id="322" nodeType="clickEffect" fill="hold" presetClass="entr" presetID="2" presetSubtype="4">
                                  <p:stCondLst>
                                    <p:cond delay="0"/>
                                  </p:stCondLst>
                                  <p:childTnLst>
                                    <p:set>
                                      <p:cBhvr>
                                        <p:cTn id="323" dur="1" fill="hold">
                                          <p:stCondLst>
                                            <p:cond delay="0"/>
                                          </p:stCondLst>
                                        </p:cTn>
                                        <p:tgtEl>
                                          <p:spTgt spid="104">
                                            <p:txEl>
                                              <p:pRg st="0" end="0"/>
                                            </p:txEl>
                                          </p:spTgt>
                                        </p:tgtEl>
                                        <p:attrNameLst>
                                          <p:attrName>style.visibility</p:attrName>
                                        </p:attrNameLst>
                                      </p:cBhvr>
                                      <p:to>
                                        <p:strVal val="visible"/>
                                      </p:to>
                                    </p:set>
                                    <p:anim calcmode="lin" valueType="num">
                                      <p:cBhvr additive="repl">
                                        <p:cTn id="324" dur="500" fill="hold"/>
                                        <p:tgtEl>
                                          <p:spTgt spid="104">
                                            <p:txEl>
                                              <p:pRg st="0" end="0"/>
                                            </p:txEl>
                                          </p:spTgt>
                                        </p:tgtEl>
                                        <p:attrNameLst>
                                          <p:attrName>ppt_x</p:attrName>
                                        </p:attrNameLst>
                                      </p:cBhvr>
                                      <p:tavLst>
                                        <p:tav tm="0">
                                          <p:val>
                                            <p:strVal val="#ppt_x"/>
                                          </p:val>
                                        </p:tav>
                                        <p:tav tm="100000">
                                          <p:val>
                                            <p:strVal val="#ppt_x"/>
                                          </p:val>
                                        </p:tav>
                                      </p:tavLst>
                                    </p:anim>
                                    <p:anim calcmode="lin" valueType="num">
                                      <p:cBhvr additive="repl">
                                        <p:cTn id="325" dur="500" fill="hold"/>
                                        <p:tgtEl>
                                          <p:spTgt spid="104">
                                            <p:txEl>
                                              <p:pRg st="0" end="0"/>
                                            </p:txEl>
                                          </p:spTgt>
                                        </p:tgtEl>
                                        <p:attrNameLst>
                                          <p:attrName>ppt_y</p:attrName>
                                        </p:attrNameLst>
                                      </p:cBhvr>
                                      <p:tavLst>
                                        <p:tav tm="0">
                                          <p:val>
                                            <p:strVal val="1+#ppt_h/2"/>
                                          </p:val>
                                        </p:tav>
                                        <p:tav tm="100000">
                                          <p:val>
                                            <p:strVal val="#ppt_y"/>
                                          </p:val>
                                        </p:tav>
                                      </p:tavLst>
                                    </p:anim>
                                  </p:childTnLst>
                                </p:cTn>
                              </p:par>
                              <p:par>
                                <p:cTn id="326" nodeType="withEffect" fill="hold" presetClass="entr" presetID="2" presetSubtype="4">
                                  <p:stCondLst>
                                    <p:cond delay="0"/>
                                  </p:stCondLst>
                                  <p:childTnLst>
                                    <p:set>
                                      <p:cBhvr>
                                        <p:cTn id="327" dur="1" fill="hold">
                                          <p:stCondLst>
                                            <p:cond delay="0"/>
                                          </p:stCondLst>
                                        </p:cTn>
                                        <p:tgtEl>
                                          <p:spTgt spid="104">
                                            <p:txEl>
                                              <p:pRg st="1" end="1"/>
                                            </p:txEl>
                                          </p:spTgt>
                                        </p:tgtEl>
                                        <p:attrNameLst>
                                          <p:attrName>style.visibility</p:attrName>
                                        </p:attrNameLst>
                                      </p:cBhvr>
                                      <p:to>
                                        <p:strVal val="visible"/>
                                      </p:to>
                                    </p:set>
                                    <p:anim calcmode="lin" valueType="num">
                                      <p:cBhvr additive="repl">
                                        <p:cTn id="328" dur="500" fill="hold"/>
                                        <p:tgtEl>
                                          <p:spTgt spid="104">
                                            <p:txEl>
                                              <p:pRg st="1" end="1"/>
                                            </p:txEl>
                                          </p:spTgt>
                                        </p:tgtEl>
                                        <p:attrNameLst>
                                          <p:attrName>ppt_x</p:attrName>
                                        </p:attrNameLst>
                                      </p:cBhvr>
                                      <p:tavLst>
                                        <p:tav tm="0">
                                          <p:val>
                                            <p:strVal val="#ppt_x"/>
                                          </p:val>
                                        </p:tav>
                                        <p:tav tm="100000">
                                          <p:val>
                                            <p:strVal val="#ppt_x"/>
                                          </p:val>
                                        </p:tav>
                                      </p:tavLst>
                                    </p:anim>
                                    <p:anim calcmode="lin" valueType="num">
                                      <p:cBhvr additive="repl">
                                        <p:cTn id="329" dur="500" fill="hold"/>
                                        <p:tgtEl>
                                          <p:spTgt spid="104">
                                            <p:txEl>
                                              <p:pRg st="1" end="1"/>
                                            </p:txEl>
                                          </p:spTgt>
                                        </p:tgtEl>
                                        <p:attrNameLst>
                                          <p:attrName>ppt_y</p:attrName>
                                        </p:attrNameLst>
                                      </p:cBhvr>
                                      <p:tavLst>
                                        <p:tav tm="0">
                                          <p:val>
                                            <p:strVal val="1+#ppt_h/2"/>
                                          </p:val>
                                        </p:tav>
                                        <p:tav tm="100000">
                                          <p:val>
                                            <p:strVal val="#ppt_y"/>
                                          </p:val>
                                        </p:tav>
                                      </p:tavLst>
                                    </p:anim>
                                  </p:childTnLst>
                                </p:cTn>
                              </p:par>
                              <p:par>
                                <p:cTn id="330" nodeType="withEffect" fill="hold" presetClass="entr" presetID="2" presetSubtype="4">
                                  <p:stCondLst>
                                    <p:cond delay="0"/>
                                  </p:stCondLst>
                                  <p:childTnLst>
                                    <p:set>
                                      <p:cBhvr>
                                        <p:cTn id="331" dur="1" fill="hold">
                                          <p:stCondLst>
                                            <p:cond delay="0"/>
                                          </p:stCondLst>
                                        </p:cTn>
                                        <p:tgtEl>
                                          <p:spTgt spid="104">
                                            <p:txEl>
                                              <p:pRg st="2" end="2"/>
                                            </p:txEl>
                                          </p:spTgt>
                                        </p:tgtEl>
                                        <p:attrNameLst>
                                          <p:attrName>style.visibility</p:attrName>
                                        </p:attrNameLst>
                                      </p:cBhvr>
                                      <p:to>
                                        <p:strVal val="visible"/>
                                      </p:to>
                                    </p:set>
                                    <p:anim calcmode="lin" valueType="num">
                                      <p:cBhvr additive="repl">
                                        <p:cTn id="332" dur="500" fill="hold"/>
                                        <p:tgtEl>
                                          <p:spTgt spid="104">
                                            <p:txEl>
                                              <p:pRg st="2" end="2"/>
                                            </p:txEl>
                                          </p:spTgt>
                                        </p:tgtEl>
                                        <p:attrNameLst>
                                          <p:attrName>ppt_x</p:attrName>
                                        </p:attrNameLst>
                                      </p:cBhvr>
                                      <p:tavLst>
                                        <p:tav tm="0">
                                          <p:val>
                                            <p:strVal val="#ppt_x"/>
                                          </p:val>
                                        </p:tav>
                                        <p:tav tm="100000">
                                          <p:val>
                                            <p:strVal val="#ppt_x"/>
                                          </p:val>
                                        </p:tav>
                                      </p:tavLst>
                                    </p:anim>
                                    <p:anim calcmode="lin" valueType="num">
                                      <p:cBhvr additive="repl">
                                        <p:cTn id="333" dur="500" fill="hold"/>
                                        <p:tgtEl>
                                          <p:spTgt spid="10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4" fill="hold">
                      <p:stCondLst>
                        <p:cond delay="indefinite"/>
                      </p:stCondLst>
                      <p:childTnLst>
                        <p:par>
                          <p:cTn id="335" fill="hold">
                            <p:stCondLst>
                              <p:cond delay="0"/>
                            </p:stCondLst>
                            <p:childTnLst>
                              <p:par>
                                <p:cTn id="336" nodeType="clickEffect" fill="hold" presetClass="entr" presetID="2" presetSubtype="4">
                                  <p:stCondLst>
                                    <p:cond delay="0"/>
                                  </p:stCondLst>
                                  <p:childTnLst>
                                    <p:set>
                                      <p:cBhvr>
                                        <p:cTn id="337" dur="1" fill="hold">
                                          <p:stCondLst>
                                            <p:cond delay="0"/>
                                          </p:stCondLst>
                                        </p:cTn>
                                        <p:tgtEl>
                                          <p:spTgt spid="105"/>
                                        </p:tgtEl>
                                        <p:attrNameLst>
                                          <p:attrName>style.visibility</p:attrName>
                                        </p:attrNameLst>
                                      </p:cBhvr>
                                      <p:to>
                                        <p:strVal val="visible"/>
                                      </p:to>
                                    </p:set>
                                    <p:anim calcmode="lin" valueType="num">
                                      <p:cBhvr additive="repl">
                                        <p:cTn id="338" dur="500" fill="hold"/>
                                        <p:tgtEl>
                                          <p:spTgt spid="105"/>
                                        </p:tgtEl>
                                        <p:attrNameLst>
                                          <p:attrName>ppt_x</p:attrName>
                                        </p:attrNameLst>
                                      </p:cBhvr>
                                      <p:tavLst>
                                        <p:tav tm="0">
                                          <p:val>
                                            <p:strVal val="#ppt_x"/>
                                          </p:val>
                                        </p:tav>
                                        <p:tav tm="100000">
                                          <p:val>
                                            <p:strVal val="#ppt_x"/>
                                          </p:val>
                                        </p:tav>
                                      </p:tavLst>
                                    </p:anim>
                                    <p:anim calcmode="lin" valueType="num">
                                      <p:cBhvr additive="repl">
                                        <p:cTn id="33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340" fill="hold">
                      <p:stCondLst>
                        <p:cond delay="indefinite"/>
                      </p:stCondLst>
                      <p:childTnLst>
                        <p:par>
                          <p:cTn id="341" fill="hold">
                            <p:stCondLst>
                              <p:cond delay="0"/>
                            </p:stCondLst>
                            <p:childTnLst>
                              <p:par>
                                <p:cTn id="342" nodeType="clickEffect" fill="hold" presetClass="entr" presetID="2" presetSubtype="4">
                                  <p:stCondLst>
                                    <p:cond delay="0"/>
                                  </p:stCondLst>
                                  <p:childTnLst>
                                    <p:set>
                                      <p:cBhvr>
                                        <p:cTn id="343" dur="1" fill="hold">
                                          <p:stCondLst>
                                            <p:cond delay="0"/>
                                          </p:stCondLst>
                                        </p:cTn>
                                        <p:tgtEl>
                                          <p:spTgt spid="104">
                                            <p:txEl>
                                              <p:pRg st="4" end="4"/>
                                            </p:txEl>
                                          </p:spTgt>
                                        </p:tgtEl>
                                        <p:attrNameLst>
                                          <p:attrName>style.visibility</p:attrName>
                                        </p:attrNameLst>
                                      </p:cBhvr>
                                      <p:to>
                                        <p:strVal val="visible"/>
                                      </p:to>
                                    </p:set>
                                    <p:anim calcmode="lin" valueType="num">
                                      <p:cBhvr additive="repl">
                                        <p:cTn id="344" dur="500" fill="hold"/>
                                        <p:tgtEl>
                                          <p:spTgt spid="104">
                                            <p:txEl>
                                              <p:pRg st="4" end="4"/>
                                            </p:txEl>
                                          </p:spTgt>
                                        </p:tgtEl>
                                        <p:attrNameLst>
                                          <p:attrName>ppt_x</p:attrName>
                                        </p:attrNameLst>
                                      </p:cBhvr>
                                      <p:tavLst>
                                        <p:tav tm="0">
                                          <p:val>
                                            <p:strVal val="#ppt_x"/>
                                          </p:val>
                                        </p:tav>
                                        <p:tav tm="100000">
                                          <p:val>
                                            <p:strVal val="#ppt_x"/>
                                          </p:val>
                                        </p:tav>
                                      </p:tavLst>
                                    </p:anim>
                                    <p:anim calcmode="lin" valueType="num">
                                      <p:cBhvr additive="repl">
                                        <p:cTn id="345" dur="500" fill="hold"/>
                                        <p:tgtEl>
                                          <p:spTgt spid="104">
                                            <p:txEl>
                                              <p:pRg st="4" end="4"/>
                                            </p:txEl>
                                          </p:spTgt>
                                        </p:tgtEl>
                                        <p:attrNameLst>
                                          <p:attrName>ppt_y</p:attrName>
                                        </p:attrNameLst>
                                      </p:cBhvr>
                                      <p:tavLst>
                                        <p:tav tm="0">
                                          <p:val>
                                            <p:strVal val="1+#ppt_h/2"/>
                                          </p:val>
                                        </p:tav>
                                        <p:tav tm="100000">
                                          <p:val>
                                            <p:strVal val="#ppt_y"/>
                                          </p:val>
                                        </p:tav>
                                      </p:tavLst>
                                    </p:anim>
                                  </p:childTnLst>
                                </p:cTn>
                              </p:par>
                              <p:par>
                                <p:cTn id="346" nodeType="withEffect" fill="hold" presetClass="entr" presetID="2" presetSubtype="4">
                                  <p:stCondLst>
                                    <p:cond delay="0"/>
                                  </p:stCondLst>
                                  <p:childTnLst>
                                    <p:set>
                                      <p:cBhvr>
                                        <p:cTn id="347" dur="1" fill="hold">
                                          <p:stCondLst>
                                            <p:cond delay="0"/>
                                          </p:stCondLst>
                                        </p:cTn>
                                        <p:tgtEl>
                                          <p:spTgt spid="104">
                                            <p:txEl>
                                              <p:pRg st="5" end="5"/>
                                            </p:txEl>
                                          </p:spTgt>
                                        </p:tgtEl>
                                        <p:attrNameLst>
                                          <p:attrName>style.visibility</p:attrName>
                                        </p:attrNameLst>
                                      </p:cBhvr>
                                      <p:to>
                                        <p:strVal val="visible"/>
                                      </p:to>
                                    </p:set>
                                    <p:anim calcmode="lin" valueType="num">
                                      <p:cBhvr additive="repl">
                                        <p:cTn id="348" dur="500" fill="hold"/>
                                        <p:tgtEl>
                                          <p:spTgt spid="104">
                                            <p:txEl>
                                              <p:pRg st="5" end="5"/>
                                            </p:txEl>
                                          </p:spTgt>
                                        </p:tgtEl>
                                        <p:attrNameLst>
                                          <p:attrName>ppt_x</p:attrName>
                                        </p:attrNameLst>
                                      </p:cBhvr>
                                      <p:tavLst>
                                        <p:tav tm="0">
                                          <p:val>
                                            <p:strVal val="#ppt_x"/>
                                          </p:val>
                                        </p:tav>
                                        <p:tav tm="100000">
                                          <p:val>
                                            <p:strVal val="#ppt_x"/>
                                          </p:val>
                                        </p:tav>
                                      </p:tavLst>
                                    </p:anim>
                                    <p:anim calcmode="lin" valueType="num">
                                      <p:cBhvr additive="repl">
                                        <p:cTn id="349" dur="500" fill="hold"/>
                                        <p:tgtEl>
                                          <p:spTgt spid="10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1123</TotalTime>
  <Application>LibreOffice/6.0.4.2$Windows_X86_64 LibreOffice_project/9b0d9b32d5dcda91d2f1a96dc04c645c450872bf</Application>
  <Words>838</Words>
  <Paragraphs>148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2018-04-24T14:29:30Z</dcterms:created>
  <dc:creator>Henning Mikkelsen</dc:creator>
  <dc:description/>
  <dc:language>da-DK</dc:language>
  <cp:lastModifiedBy>Henning Mikkelsen</cp:lastModifiedBy>
  <dcterms:modified xsi:type="dcterms:W3CDTF">2018-09-22T12:22:50Z</dcterms:modified>
  <cp:revision>41</cp:revision>
  <dc:subject/>
  <dc:title>BridgeCentral 3</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3</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Skærmshow (4:3)</vt:lpwstr>
  </property>
  <property fmtid="{D5CDD505-2E9C-101B-9397-08002B2CF9AE}" pid="9" name="ScaleCrop">
    <vt:bool>0</vt:bool>
  </property>
  <property fmtid="{D5CDD505-2E9C-101B-9397-08002B2CF9AE}" pid="10" name="ShareDoc">
    <vt:bool>0</vt:bool>
  </property>
  <property fmtid="{D5CDD505-2E9C-101B-9397-08002B2CF9AE}" pid="11" name="Slides">
    <vt:i4>16</vt:i4>
  </property>
</Properties>
</file>